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sldIdLst>
    <p:sldId id="298" r:id="rId2"/>
    <p:sldId id="299" r:id="rId3"/>
    <p:sldId id="300" r:id="rId4"/>
    <p:sldId id="301" r:id="rId5"/>
    <p:sldId id="302" r:id="rId6"/>
    <p:sldId id="303" r:id="rId7"/>
    <p:sldId id="304" r:id="rId8"/>
    <p:sldId id="305" r:id="rId9"/>
    <p:sldId id="306" r:id="rId10"/>
    <p:sldId id="307" r:id="rId11"/>
    <p:sldId id="308" r:id="rId12"/>
    <p:sldId id="309" r:id="rId13"/>
    <p:sldId id="310" r:id="rId14"/>
    <p:sldId id="311" r:id="rId15"/>
    <p:sldId id="312" r:id="rId16"/>
    <p:sldId id="313" r:id="rId17"/>
    <p:sldId id="314" r:id="rId18"/>
    <p:sldId id="315" r:id="rId19"/>
    <p:sldId id="316" r:id="rId20"/>
    <p:sldId id="317" r:id="rId21"/>
    <p:sldId id="318" r:id="rId22"/>
    <p:sldId id="319" r:id="rId23"/>
    <p:sldId id="320" r:id="rId24"/>
    <p:sldId id="321" r:id="rId25"/>
    <p:sldId id="322" r:id="rId26"/>
    <p:sldId id="323" r:id="rId27"/>
    <p:sldId id="324" r:id="rId28"/>
    <p:sldId id="325" r:id="rId29"/>
    <p:sldId id="347" r:id="rId30"/>
    <p:sldId id="355" r:id="rId31"/>
    <p:sldId id="356" r:id="rId32"/>
    <p:sldId id="357" r:id="rId33"/>
    <p:sldId id="359" r:id="rId34"/>
    <p:sldId id="358"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LFPressSansOffc" panose="00000500000000000000" pitchFamily="2" charset="0"/>
      <p:regular r:id="rId41"/>
      <p:bold r:id="rId42"/>
      <p:italic r:id="rId43"/>
      <p:boldItalic r:id="rId44"/>
    </p:embeddedFont>
    <p:embeddedFont>
      <p:font typeface="LFPressSansOffc dBold" panose="00000700000000000000" pitchFamily="2" charset="0"/>
      <p:bold r:id="rId45"/>
      <p:boldItalic r:id="rId46"/>
    </p:embeddedFont>
    <p:embeddedFont>
      <p:font typeface="LFPressSerifOffc" panose="00000500000000000000" pitchFamily="2" charset="0"/>
      <p:regular r:id="rId47"/>
      <p:bold r:id="rId48"/>
      <p:italic r:id="rId49"/>
      <p:boldItalic r:id="rId50"/>
    </p:embeddedFont>
    <p:embeddedFont>
      <p:font typeface="LFPressSerifOffc Black" panose="00000A00000000000000" pitchFamily="2" charset="0"/>
      <p:bold r:id="rId51"/>
      <p:boldItalic r:id="rId52"/>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808F"/>
    <a:srgbClr val="F6CCD2"/>
    <a:srgbClr val="66BC84"/>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3572" autoAdjust="0"/>
  </p:normalViewPr>
  <p:slideViewPr>
    <p:cSldViewPr snapToGrid="0" showGuides="1">
      <p:cViewPr varScale="1">
        <p:scale>
          <a:sx n="72" d="100"/>
          <a:sy n="72" d="100"/>
        </p:scale>
        <p:origin x="2016" y="7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4378D8-BE49-4FE3-AC3A-FBF930FF3A22}" type="datetimeFigureOut">
              <a:rPr lang="da-DK" smtClean="0"/>
              <a:t>22-01-2024</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5F16F-3962-45D6-BF98-037B3FCF95BC}" type="slidenum">
              <a:rPr lang="da-DK" smtClean="0"/>
              <a:t>‹#›</a:t>
            </a:fld>
            <a:endParaRPr lang="da-DK"/>
          </a:p>
        </p:txBody>
      </p:sp>
    </p:spTree>
    <p:extLst>
      <p:ext uri="{BB962C8B-B14F-4D97-AF65-F5344CB8AC3E}">
        <p14:creationId xmlns:p14="http://schemas.microsoft.com/office/powerpoint/2010/main" val="1761553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Artiklen en levende og frugtbar jord handler om de forskellige faktorer, der påvirker jordens frugtbarhed og dermed udbyttet af afgrøder. </a:t>
            </a:r>
          </a:p>
          <a:p>
            <a:endParaRPr lang="da-DK" dirty="0"/>
          </a:p>
          <a:p>
            <a:r>
              <a:rPr lang="da-DK" dirty="0"/>
              <a:t>En frugtbar jord har tilstrækkeligt med mikro- og makronæringsstoffer til at understøtte plantevækst. Eksempler på makro- og mikronæringsstoffer? (spørgsmål til klassen). </a:t>
            </a:r>
          </a:p>
          <a:p>
            <a:r>
              <a:rPr lang="da-DK" dirty="0"/>
              <a:t>Der skal være tilstrækkeligt med hulrum i jorden – op til 50% porerum, som kan være fyldt af vand, luft, og planterødder. </a:t>
            </a:r>
            <a:br>
              <a:rPr lang="da-DK" dirty="0"/>
            </a:br>
            <a:r>
              <a:rPr lang="da-DK" dirty="0"/>
              <a:t>Humus, ler og planterester er med til at give en god jordstruktur – hvilket gør jorden bedre. </a:t>
            </a:r>
          </a:p>
          <a:p>
            <a:r>
              <a:rPr lang="da-DK" dirty="0"/>
              <a:t>Ler og humus er med til at holde sammen på jordpartiklerne i aggregater, som gør at der er plads til hulrum med vand og luft. </a:t>
            </a:r>
          </a:p>
          <a:p>
            <a:r>
              <a:rPr lang="da-DK" dirty="0"/>
              <a:t>Planterester er godt for mikrolivet i jorden, som igen hjælper med at holde sammen på aggregaterne og gør dem mere stabile. </a:t>
            </a:r>
          </a:p>
          <a:p>
            <a:endParaRPr lang="da-DK" dirty="0"/>
          </a:p>
          <a:p>
            <a:r>
              <a:rPr lang="da-DK" dirty="0"/>
              <a:t>Grundbetingelserne for en frugtbar jord er: </a:t>
            </a:r>
          </a:p>
          <a:p>
            <a:pPr marL="171450" indent="-171450">
              <a:buFontTx/>
              <a:buChar char="-"/>
            </a:pPr>
            <a:r>
              <a:rPr lang="da-DK" dirty="0"/>
              <a:t>kemi (pH – reaktionstal, næringsstoffer, og forurening (tungmetaller, miljøskadelige stoffer)</a:t>
            </a:r>
          </a:p>
          <a:p>
            <a:pPr marL="171450" indent="-171450">
              <a:buFontTx/>
              <a:buChar char="-"/>
            </a:pPr>
            <a:r>
              <a:rPr lang="da-DK" dirty="0"/>
              <a:t>Fysik: jordens struktur, porøsitet, vandholdende evne, organisk stof og evt. jordpakning</a:t>
            </a:r>
          </a:p>
          <a:p>
            <a:pPr marL="171450" indent="-171450">
              <a:buFontTx/>
              <a:buChar char="-"/>
            </a:pPr>
            <a:r>
              <a:rPr lang="da-DK" dirty="0"/>
              <a:t>Biologi: mængden af mikroliv og biologisk aktivitet, hvor forskelligartet den biologiske aktivitet er og i hvor stor en dybde (hvilket afhænger af roddybden)</a:t>
            </a:r>
          </a:p>
          <a:p>
            <a:pPr marL="0" indent="0">
              <a:buFontTx/>
              <a:buNone/>
            </a:pPr>
            <a:endParaRPr lang="da-DK" dirty="0"/>
          </a:p>
          <a:p>
            <a:pPr marL="0" indent="0">
              <a:buFontTx/>
              <a:buNone/>
            </a:pPr>
            <a:r>
              <a:rPr lang="da-DK" dirty="0"/>
              <a:t>I denne artikel får vi mere at vide om jordstruktur, livet i jorden og næringsstoffer. </a:t>
            </a:r>
          </a:p>
          <a:p>
            <a:endParaRPr lang="da-DK" dirty="0"/>
          </a:p>
          <a:p>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2</a:t>
            </a:fld>
            <a:endParaRPr lang="da-DK"/>
          </a:p>
        </p:txBody>
      </p:sp>
    </p:spTree>
    <p:extLst>
      <p:ext uri="{BB962C8B-B14F-4D97-AF65-F5344CB8AC3E}">
        <p14:creationId xmlns:p14="http://schemas.microsoft.com/office/powerpoint/2010/main" val="706054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Kvælstofreglen: I økologien må der ikke bruges kunstgødning, og der er begrænsninger for mængden af konventionel husdyrgødning, som må tilføres. Derfor skal man være opmærksom på at have sædskifte, hvor der er plads til kvælstoffikserende afgrøder. F. eks. kan man levere biomasse til lokale biogasanlæg i form af kløvergræs.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 opdatering af økologireglerne i 2022 blev følgende tilføjet: </a:t>
            </a:r>
          </a:p>
          <a:p>
            <a:endParaRPr lang="da-DK" dirty="0"/>
          </a:p>
          <a:p>
            <a:r>
              <a:rPr lang="da-DK" dirty="0"/>
              <a:t>Bælgplantekravet: mindst 20% af afgrøderne i sædskiftet skal være kvælstoffikserende. Det hjælper landbrugerne med at være mere selvforsynende med kvælstof, da der er mindre behov for at tilføre markerne kvælstof, når nogle af afgrøderne selv kan optage det fra luften. Kløvergræs, lucerne, ærter, lupin og hestebønne er de vigtigste bælgplanter. </a:t>
            </a:r>
          </a:p>
          <a:p>
            <a:endParaRPr lang="da-DK" dirty="0"/>
          </a:p>
          <a:p>
            <a:r>
              <a:rPr lang="da-DK" dirty="0"/>
              <a:t>Kulstofreglen:</a:t>
            </a:r>
          </a:p>
          <a:p>
            <a:r>
              <a:rPr lang="da-DK" dirty="0"/>
              <a:t>Krav om mindst 50% kulstofopbyggende afgrøder, for at lagre mere kulstof i jorden og opbygge jordens frugtbarhed. Det kan være flerårige afgrøder som kløvergræs, frøgræs, vedvarende græs. </a:t>
            </a:r>
          </a:p>
        </p:txBody>
      </p:sp>
      <p:sp>
        <p:nvSpPr>
          <p:cNvPr id="4" name="Pladsholder til slidenummer 3"/>
          <p:cNvSpPr>
            <a:spLocks noGrp="1"/>
          </p:cNvSpPr>
          <p:nvPr>
            <p:ph type="sldNum" sz="quarter" idx="5"/>
          </p:nvPr>
        </p:nvSpPr>
        <p:spPr/>
        <p:txBody>
          <a:bodyPr/>
          <a:lstStyle/>
          <a:p>
            <a:fld id="{05D5F16F-3962-45D6-BF98-037B3FCF95BC}" type="slidenum">
              <a:rPr lang="da-DK" smtClean="0"/>
              <a:t>12</a:t>
            </a:fld>
            <a:endParaRPr lang="da-DK"/>
          </a:p>
        </p:txBody>
      </p:sp>
    </p:spTree>
    <p:extLst>
      <p:ext uri="{BB962C8B-B14F-4D97-AF65-F5344CB8AC3E}">
        <p14:creationId xmlns:p14="http://schemas.microsoft.com/office/powerpoint/2010/main" val="633691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afgrøder dyrkes i monokultur, er de mere modtagelige overfor sygdomme. Nogle plantesygdomme kan overleve i jorden og dermed kan de foregående års afgrøder smitte efterfølgende. </a:t>
            </a:r>
          </a:p>
          <a:p>
            <a:endParaRPr lang="da-DK" dirty="0"/>
          </a:p>
          <a:p>
            <a:r>
              <a:rPr lang="da-DK" dirty="0"/>
              <a:t>Der skal f. eks. gå 3-5 år mellem raps og raps i sædskiftet for at undgå jordbårne sygdomme. </a:t>
            </a:r>
          </a:p>
          <a:p>
            <a:endParaRPr lang="da-DK" dirty="0"/>
          </a:p>
          <a:p>
            <a:r>
              <a:rPr lang="da-DK" dirty="0"/>
              <a:t>Desuden kan nogle sædskifte sygdomme i bælgplanter overleve meget længe i jorden – derfor anbefales det også at skifte mellem arter af bælgsæd, der bruges. </a:t>
            </a:r>
          </a:p>
        </p:txBody>
      </p:sp>
      <p:sp>
        <p:nvSpPr>
          <p:cNvPr id="4" name="Pladsholder til slidenummer 3"/>
          <p:cNvSpPr>
            <a:spLocks noGrp="1"/>
          </p:cNvSpPr>
          <p:nvPr>
            <p:ph type="sldNum" sz="quarter" idx="5"/>
          </p:nvPr>
        </p:nvSpPr>
        <p:spPr/>
        <p:txBody>
          <a:bodyPr/>
          <a:lstStyle/>
          <a:p>
            <a:fld id="{05D5F16F-3962-45D6-BF98-037B3FCF95BC}" type="slidenum">
              <a:rPr lang="da-DK" smtClean="0"/>
              <a:t>13</a:t>
            </a:fld>
            <a:endParaRPr lang="da-DK"/>
          </a:p>
        </p:txBody>
      </p:sp>
    </p:spTree>
    <p:extLst>
      <p:ext uri="{BB962C8B-B14F-4D97-AF65-F5344CB8AC3E}">
        <p14:creationId xmlns:p14="http://schemas.microsoft.com/office/powerpoint/2010/main" val="1886052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at undgå udvaskning af mobile næringsstoffer, som f. eks. nitrat, der ellers bliver udvasket med overskudsnedbør i løbet af efteråret og vinteren, er der krav om brug af efterafgrøder. </a:t>
            </a:r>
          </a:p>
          <a:p>
            <a:endParaRPr lang="da-DK" dirty="0"/>
          </a:p>
          <a:p>
            <a:r>
              <a:rPr lang="da-DK" dirty="0"/>
              <a:t>Det er også en del af sædskiftet. Græs sået sammen med korn er en enkel form for efterafgrøde, men det kan være vanskeligt at få kvælstoffet frigivet igen, da græs har en høj C/N ratio. Derfor kan det være bedre at bruge korsblomstrede efterafgrøder som passer godt til kvælstoffrigivelsen i forårssåede afgrøder. </a:t>
            </a:r>
          </a:p>
          <a:p>
            <a:endParaRPr lang="da-DK" dirty="0"/>
          </a:p>
          <a:p>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14</a:t>
            </a:fld>
            <a:endParaRPr lang="da-DK"/>
          </a:p>
        </p:txBody>
      </p:sp>
    </p:spTree>
    <p:extLst>
      <p:ext uri="{BB962C8B-B14F-4D97-AF65-F5344CB8AC3E}">
        <p14:creationId xmlns:p14="http://schemas.microsoft.com/office/powerpoint/2010/main" val="728240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solidFill>
                  <a:srgbClr val="374151"/>
                </a:solidFill>
                <a:effectLst/>
                <a:latin typeface="Söhne"/>
              </a:rPr>
              <a:t>Forskellen mellem ukrudtsbekæmpelse som konventionel og økolog: fokusere på vigtigheden af at arbejde med forebyggelse som økolog, da kemiske bekæmpelsesmidler ikke er en mulighed</a:t>
            </a:r>
          </a:p>
          <a:p>
            <a:endParaRPr lang="da-DK" b="0" i="0" dirty="0">
              <a:solidFill>
                <a:srgbClr val="374151"/>
              </a:solidFill>
              <a:effectLst/>
              <a:latin typeface="Söhne"/>
            </a:endParaRPr>
          </a:p>
          <a:p>
            <a:r>
              <a:rPr lang="da-DK" b="0" i="0" dirty="0">
                <a:solidFill>
                  <a:srgbClr val="374151"/>
                </a:solidFill>
                <a:effectLst/>
                <a:latin typeface="Söhne"/>
              </a:rPr>
              <a:t>Metoder til at sikre afgrøden et forspring i konkurrencen mod ukrudtet.</a:t>
            </a:r>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15</a:t>
            </a:fld>
            <a:endParaRPr lang="da-DK"/>
          </a:p>
        </p:txBody>
      </p:sp>
    </p:spTree>
    <p:extLst>
      <p:ext uri="{BB962C8B-B14F-4D97-AF65-F5344CB8AC3E}">
        <p14:creationId xmlns:p14="http://schemas.microsoft.com/office/powerpoint/2010/main" val="297111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solidFill>
                  <a:srgbClr val="374151"/>
                </a:solidFill>
                <a:effectLst/>
                <a:latin typeface="Söhne"/>
              </a:rPr>
              <a:t>Lad os starte med at skelne mellem frøukrudt og rodukrudt. Frøukrudt opformeres via frø, mens rodukrudt opformeres vegetativt via rødder eller rodfragmenter. Vi vil se på nogle udbredte ukrudtsarter i hver kategori.</a:t>
            </a:r>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16</a:t>
            </a:fld>
            <a:endParaRPr lang="da-DK"/>
          </a:p>
        </p:txBody>
      </p:sp>
    </p:spTree>
    <p:extLst>
      <p:ext uri="{BB962C8B-B14F-4D97-AF65-F5344CB8AC3E}">
        <p14:creationId xmlns:p14="http://schemas.microsoft.com/office/powerpoint/2010/main" val="751741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solidFill>
                  <a:srgbClr val="374151"/>
                </a:solidFill>
                <a:effectLst/>
                <a:latin typeface="Söhne"/>
              </a:rPr>
              <a:t>For at opnå tilstrækkelig kontrol med ukrudtstrykket i økologisk planteavl, er det vigtigt, at der arbejdes med forebyggelse. </a:t>
            </a:r>
          </a:p>
          <a:p>
            <a:r>
              <a:rPr lang="da-DK" b="0" i="0" dirty="0">
                <a:solidFill>
                  <a:srgbClr val="374151"/>
                </a:solidFill>
                <a:effectLst/>
                <a:latin typeface="Söhne"/>
              </a:rPr>
              <a:t>Et sundt og varieret sædskifte betragtes som en central faktor.</a:t>
            </a:r>
          </a:p>
          <a:p>
            <a:endParaRPr lang="da-DK" b="0" i="0" dirty="0">
              <a:solidFill>
                <a:srgbClr val="374151"/>
              </a:solidFill>
              <a:effectLst/>
              <a:latin typeface="Söhne"/>
            </a:endParaRPr>
          </a:p>
          <a:p>
            <a:r>
              <a:rPr lang="da-DK" b="0" i="0" dirty="0">
                <a:solidFill>
                  <a:srgbClr val="374151"/>
                </a:solidFill>
                <a:effectLst/>
                <a:latin typeface="Söhne"/>
              </a:rPr>
              <a:t>Sædskifte: Forskellige afgrøder har forskellig konkurrencedygtighed overfor ukrudt og hvordan det påvirker planlægningen af sædskiftet.</a:t>
            </a:r>
          </a:p>
          <a:p>
            <a:r>
              <a:rPr lang="da-DK" b="0" i="0" dirty="0">
                <a:solidFill>
                  <a:srgbClr val="374151"/>
                </a:solidFill>
                <a:effectLst/>
                <a:latin typeface="Söhne"/>
              </a:rPr>
              <a:t>Det samme har forskellige afgrøder (of sorter)</a:t>
            </a:r>
          </a:p>
          <a:p>
            <a:r>
              <a:rPr lang="da-DK" b="0" i="0" dirty="0">
                <a:solidFill>
                  <a:srgbClr val="374151"/>
                </a:solidFill>
                <a:effectLst/>
                <a:latin typeface="Söhne"/>
              </a:rPr>
              <a:t>Fx: </a:t>
            </a:r>
            <a:r>
              <a:rPr lang="da-DK" b="0" i="0" dirty="0" err="1">
                <a:solidFill>
                  <a:srgbClr val="374151"/>
                </a:solidFill>
                <a:effectLst/>
                <a:latin typeface="Söhne"/>
              </a:rPr>
              <a:t>Vinterrug</a:t>
            </a:r>
            <a:r>
              <a:rPr lang="da-DK" b="0" i="0" dirty="0">
                <a:solidFill>
                  <a:srgbClr val="374151"/>
                </a:solidFill>
                <a:effectLst/>
                <a:latin typeface="Söhne"/>
              </a:rPr>
              <a:t>, -raps, -byg</a:t>
            </a:r>
          </a:p>
          <a:p>
            <a:r>
              <a:rPr lang="da-DK" b="0" i="0" dirty="0">
                <a:solidFill>
                  <a:srgbClr val="374151"/>
                </a:solidFill>
                <a:effectLst/>
                <a:latin typeface="Söhne"/>
              </a:rPr>
              <a:t>Svage afgrøder: vårhvede, </a:t>
            </a:r>
            <a:r>
              <a:rPr lang="da-DK" b="0" i="0" dirty="0" err="1">
                <a:solidFill>
                  <a:srgbClr val="374151"/>
                </a:solidFill>
                <a:effectLst/>
                <a:latin typeface="Söhne"/>
              </a:rPr>
              <a:t>bælsæd</a:t>
            </a:r>
            <a:r>
              <a:rPr lang="da-DK" b="0" i="0" dirty="0">
                <a:solidFill>
                  <a:srgbClr val="374151"/>
                </a:solidFill>
                <a:effectLst/>
                <a:latin typeface="Söhne"/>
              </a:rPr>
              <a:t>, majs, grøntsager</a:t>
            </a:r>
          </a:p>
          <a:p>
            <a:endParaRPr lang="da-DK" b="0" i="0" dirty="0">
              <a:solidFill>
                <a:srgbClr val="374151"/>
              </a:solidFill>
              <a:effectLst/>
              <a:latin typeface="Söhne"/>
            </a:endParaRPr>
          </a:p>
          <a:p>
            <a:r>
              <a:rPr lang="da-DK" b="0" i="0" dirty="0">
                <a:solidFill>
                  <a:srgbClr val="374151"/>
                </a:solidFill>
                <a:effectLst/>
                <a:latin typeface="Söhne"/>
              </a:rPr>
              <a:t>Etablering af afgrøden:</a:t>
            </a:r>
          </a:p>
          <a:p>
            <a:pPr marL="171450" indent="-171450">
              <a:buFontTx/>
              <a:buChar char="-"/>
            </a:pPr>
            <a:r>
              <a:rPr lang="da-DK" b="0" i="0" dirty="0">
                <a:solidFill>
                  <a:srgbClr val="374151"/>
                </a:solidFill>
                <a:effectLst/>
                <a:latin typeface="Söhne"/>
              </a:rPr>
              <a:t>Et godt </a:t>
            </a:r>
            <a:r>
              <a:rPr lang="da-DK" b="0" i="0" dirty="0" err="1">
                <a:solidFill>
                  <a:srgbClr val="374151"/>
                </a:solidFill>
                <a:effectLst/>
                <a:latin typeface="Söhne"/>
              </a:rPr>
              <a:t>såbed</a:t>
            </a:r>
            <a:r>
              <a:rPr lang="da-DK" b="0" i="0" dirty="0">
                <a:solidFill>
                  <a:srgbClr val="374151"/>
                </a:solidFill>
                <a:effectLst/>
                <a:latin typeface="Söhne"/>
              </a:rPr>
              <a:t> uden for mange knolde</a:t>
            </a:r>
          </a:p>
          <a:p>
            <a:pPr marL="171450" indent="-171450">
              <a:buFontTx/>
              <a:buChar char="-"/>
            </a:pPr>
            <a:r>
              <a:rPr lang="da-DK" b="0" i="0" dirty="0">
                <a:solidFill>
                  <a:srgbClr val="374151"/>
                </a:solidFill>
                <a:effectLst/>
                <a:latin typeface="Söhne"/>
              </a:rPr>
              <a:t>Såning i den rigtige dybde</a:t>
            </a:r>
          </a:p>
          <a:p>
            <a:pPr marL="171450" indent="-171450">
              <a:buFontTx/>
              <a:buChar char="-"/>
            </a:pPr>
            <a:r>
              <a:rPr lang="da-DK" b="0" i="0" dirty="0">
                <a:solidFill>
                  <a:srgbClr val="374151"/>
                </a:solidFill>
                <a:effectLst/>
                <a:latin typeface="Söhne"/>
              </a:rPr>
              <a:t>Vårsæd: så tidligt som muligt</a:t>
            </a:r>
          </a:p>
          <a:p>
            <a:pPr marL="171450" indent="-171450">
              <a:buFontTx/>
              <a:buChar char="-"/>
            </a:pPr>
            <a:r>
              <a:rPr lang="da-DK" b="0" i="0" dirty="0">
                <a:solidFill>
                  <a:srgbClr val="374151"/>
                </a:solidFill>
                <a:effectLst/>
                <a:latin typeface="Söhne"/>
              </a:rPr>
              <a:t>Vintersæd: så sent som muligt (dog med risiko for lavere udbytte)</a:t>
            </a:r>
          </a:p>
          <a:p>
            <a:pPr marL="171450" indent="-171450">
              <a:buFontTx/>
              <a:buChar char="-"/>
            </a:pPr>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17</a:t>
            </a:fld>
            <a:endParaRPr lang="da-DK"/>
          </a:p>
        </p:txBody>
      </p:sp>
    </p:spTree>
    <p:extLst>
      <p:ext uri="{BB962C8B-B14F-4D97-AF65-F5344CB8AC3E}">
        <p14:creationId xmlns:p14="http://schemas.microsoft.com/office/powerpoint/2010/main" val="2789592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solidFill>
                  <a:srgbClr val="374151"/>
                </a:solidFill>
                <a:effectLst/>
                <a:latin typeface="Söhne"/>
              </a:rPr>
              <a:t>Selvom der fokuseres på forebyggelse, vil der altid være behov for bekæmpelse af ukrudt. </a:t>
            </a:r>
          </a:p>
          <a:p>
            <a:r>
              <a:rPr lang="da-DK" b="0" i="0" dirty="0">
                <a:solidFill>
                  <a:srgbClr val="374151"/>
                </a:solidFill>
                <a:effectLst/>
                <a:latin typeface="Söhne"/>
              </a:rPr>
              <a:t>Mekaniske metoder som blindharvning, ukrudtsharvning og radrensning kan anvendes til effektivt at håndtere frøukrudt i forskellige afgrøder.</a:t>
            </a:r>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18</a:t>
            </a:fld>
            <a:endParaRPr lang="da-DK"/>
          </a:p>
        </p:txBody>
      </p:sp>
    </p:spTree>
    <p:extLst>
      <p:ext uri="{BB962C8B-B14F-4D97-AF65-F5344CB8AC3E}">
        <p14:creationId xmlns:p14="http://schemas.microsoft.com/office/powerpoint/2010/main" val="3952331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solidFill>
                  <a:srgbClr val="374151"/>
                </a:solidFill>
                <a:effectLst/>
                <a:latin typeface="Söhne"/>
              </a:rPr>
              <a:t>Når det kommer til rodukrudt, er det vigtigt at tage andre strategier i brug</a:t>
            </a:r>
          </a:p>
          <a:p>
            <a:endParaRPr lang="da-DK" b="0" i="0" dirty="0">
              <a:solidFill>
                <a:srgbClr val="374151"/>
              </a:solidFill>
              <a:effectLst/>
              <a:latin typeface="Söhne"/>
            </a:endParaRPr>
          </a:p>
          <a:p>
            <a:r>
              <a:rPr lang="da-DK" b="0" i="0" dirty="0">
                <a:solidFill>
                  <a:srgbClr val="374151"/>
                </a:solidFill>
                <a:effectLst/>
                <a:latin typeface="Söhne"/>
              </a:rPr>
              <a:t>Udtørring: fritlægning af ukrudtets rødder – pløjning/stubharvning + fjertandsharvning</a:t>
            </a:r>
          </a:p>
          <a:p>
            <a:endParaRPr lang="da-DK" b="0" i="0" dirty="0">
              <a:solidFill>
                <a:srgbClr val="374151"/>
              </a:solidFill>
              <a:effectLst/>
              <a:latin typeface="Söhne"/>
            </a:endParaRPr>
          </a:p>
          <a:p>
            <a:r>
              <a:rPr lang="da-DK" b="0" i="0" dirty="0">
                <a:solidFill>
                  <a:srgbClr val="374151"/>
                </a:solidFill>
                <a:effectLst/>
                <a:latin typeface="Söhne"/>
              </a:rPr>
              <a:t>Udsultning: Rodukrudt bruger energi fra deres rodsystem, når de etablerer sig. Derfor kan udsulte planten ved at klippe de overjordiske dele lige inden kompensationspunktet. </a:t>
            </a:r>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19</a:t>
            </a:fld>
            <a:endParaRPr lang="da-DK"/>
          </a:p>
        </p:txBody>
      </p:sp>
    </p:spTree>
    <p:extLst>
      <p:ext uri="{BB962C8B-B14F-4D97-AF65-F5344CB8AC3E}">
        <p14:creationId xmlns:p14="http://schemas.microsoft.com/office/powerpoint/2010/main" val="224701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Vigtigt at kende til skadevoldere og deres livscyklus for at kunne forebygge angreb</a:t>
            </a:r>
          </a:p>
          <a:p>
            <a:endParaRPr lang="da-DK" dirty="0"/>
          </a:p>
          <a:p>
            <a:r>
              <a:rPr lang="da-DK" b="0" i="0" dirty="0">
                <a:solidFill>
                  <a:srgbClr val="374151"/>
                </a:solidFill>
                <a:effectLst/>
                <a:latin typeface="Söhne"/>
              </a:rPr>
              <a:t>Eksempler på skadevoldere: Nogle kendte eksempler på skadevoldere inkluderer meldug, gulrust, bladlus og </a:t>
            </a:r>
            <a:r>
              <a:rPr lang="da-DK" b="0" i="0" dirty="0" err="1">
                <a:solidFill>
                  <a:srgbClr val="374151"/>
                </a:solidFill>
                <a:effectLst/>
                <a:latin typeface="Söhne"/>
              </a:rPr>
              <a:t>nematoder</a:t>
            </a:r>
            <a:r>
              <a:rPr lang="da-DK" b="0" i="0" dirty="0">
                <a:solidFill>
                  <a:srgbClr val="374151"/>
                </a:solidFill>
                <a:effectLst/>
                <a:latin typeface="Söhne"/>
              </a:rPr>
              <a:t>. Disse kan have alvorlige konsekvenser for afgrøderne.</a:t>
            </a:r>
          </a:p>
          <a:p>
            <a:endParaRPr lang="da-DK" b="0" i="0" dirty="0">
              <a:solidFill>
                <a:srgbClr val="374151"/>
              </a:solidFill>
              <a:effectLst/>
              <a:latin typeface="Söhne"/>
            </a:endParaRPr>
          </a:p>
          <a:p>
            <a:r>
              <a:rPr lang="da-DK" b="0" i="0" dirty="0">
                <a:solidFill>
                  <a:srgbClr val="374151"/>
                </a:solidFill>
                <a:effectLst/>
                <a:latin typeface="Söhne"/>
              </a:rPr>
              <a:t>Forskel mellem økologisk og konventionel bekæmpelse: Konventionelle landmænd kan bruge syntetiske pesticider til bekæmpelse, men i økologisk landbrug må vi anvende forebyggende metoder og økologisk godkendte midler.</a:t>
            </a:r>
          </a:p>
          <a:p>
            <a:endParaRPr lang="da-DK" b="0" i="0" dirty="0">
              <a:solidFill>
                <a:srgbClr val="374151"/>
              </a:solidFill>
              <a:effectLst/>
              <a:latin typeface="Söhne"/>
            </a:endParaRPr>
          </a:p>
          <a:p>
            <a:r>
              <a:rPr lang="da-DK" b="0" i="0" dirty="0">
                <a:solidFill>
                  <a:srgbClr val="374151"/>
                </a:solidFill>
                <a:effectLst/>
                <a:latin typeface="Söhne"/>
              </a:rPr>
              <a:t>Forebyggelse kan ske ved at bruge sædskifte, jordbearbejdning og resistente sorter som værktøjer. </a:t>
            </a:r>
          </a:p>
          <a:p>
            <a:endParaRPr lang="da-DK" b="0" i="0" dirty="0">
              <a:solidFill>
                <a:srgbClr val="374151"/>
              </a:solidFill>
              <a:effectLst/>
              <a:latin typeface="Söhne"/>
            </a:endParaRPr>
          </a:p>
          <a:p>
            <a:r>
              <a:rPr lang="da-DK" b="0" i="0" dirty="0">
                <a:solidFill>
                  <a:srgbClr val="374151"/>
                </a:solidFill>
                <a:effectLst/>
                <a:latin typeface="Söhne"/>
              </a:rPr>
              <a:t>Det er først når det koster mere at lade være med at bekæmpe et skadedyr, end selve bekæmpelsen koster, at det kan betale sig. Den angrebsgrad kaldes skadestærsklen. </a:t>
            </a:r>
          </a:p>
          <a:p>
            <a:endParaRPr lang="da-DK" b="0" i="0" dirty="0">
              <a:solidFill>
                <a:srgbClr val="374151"/>
              </a:solidFill>
              <a:effectLst/>
              <a:latin typeface="Söhne"/>
            </a:endParaRPr>
          </a:p>
          <a:p>
            <a:r>
              <a:rPr lang="da-DK" b="0" i="0" dirty="0">
                <a:solidFill>
                  <a:srgbClr val="374151"/>
                </a:solidFill>
                <a:effectLst/>
                <a:latin typeface="Söhne"/>
              </a:rPr>
              <a:t>Der findes gode varslingssystemer mod fx  svampeangreb, men det er vigtigt at kigge i marken og se om der skulle være angreb. </a:t>
            </a:r>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20</a:t>
            </a:fld>
            <a:endParaRPr lang="da-DK"/>
          </a:p>
        </p:txBody>
      </p:sp>
    </p:spTree>
    <p:extLst>
      <p:ext uri="{BB962C8B-B14F-4D97-AF65-F5344CB8AC3E}">
        <p14:creationId xmlns:p14="http://schemas.microsoft.com/office/powerpoint/2010/main" val="3167722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solidFill>
                  <a:srgbClr val="374151"/>
                </a:solidFill>
                <a:effectLst/>
                <a:latin typeface="Söhne"/>
              </a:rPr>
              <a:t>Et sundt sædskifte og en sund jord er afgørende for at styrke afgrøden og gøre den mere modstandsdygtig over for skadevoldere.</a:t>
            </a:r>
          </a:p>
          <a:p>
            <a:endParaRPr lang="da-DK" b="0" i="0" dirty="0">
              <a:solidFill>
                <a:srgbClr val="374151"/>
              </a:solidFill>
              <a:effectLst/>
              <a:latin typeface="Söhne"/>
            </a:endParaRPr>
          </a:p>
          <a:p>
            <a:r>
              <a:rPr lang="da-DK" b="0" i="0" dirty="0">
                <a:solidFill>
                  <a:srgbClr val="374151"/>
                </a:solidFill>
                <a:effectLst/>
                <a:latin typeface="Söhne"/>
              </a:rPr>
              <a:t>Afstand i tid og rum mellem skadevoldere og afgrøder, som kan angribes (værtsplanter)</a:t>
            </a:r>
          </a:p>
          <a:p>
            <a:endParaRPr lang="da-DK" b="0" i="0" dirty="0">
              <a:solidFill>
                <a:srgbClr val="374151"/>
              </a:solidFill>
              <a:effectLst/>
              <a:latin typeface="Söhne"/>
            </a:endParaRPr>
          </a:p>
          <a:p>
            <a:r>
              <a:rPr lang="da-DK" b="0" i="0" dirty="0">
                <a:solidFill>
                  <a:srgbClr val="374151"/>
                </a:solidFill>
                <a:effectLst/>
                <a:latin typeface="Söhne"/>
              </a:rPr>
              <a:t>Undgå at have forskellige afgrøder (eller den samme) på samme mark flere i år i træk, så skadevolderen kan overleve og opformere sig. Skift mellem forskellige plantefamilier. </a:t>
            </a:r>
          </a:p>
          <a:p>
            <a:endParaRPr lang="da-DK" b="0" i="0" dirty="0">
              <a:solidFill>
                <a:srgbClr val="374151"/>
              </a:solidFill>
              <a:effectLst/>
              <a:latin typeface="Söhne"/>
            </a:endParaRPr>
          </a:p>
          <a:p>
            <a:r>
              <a:rPr lang="da-DK" b="0" i="0" dirty="0">
                <a:solidFill>
                  <a:srgbClr val="374151"/>
                </a:solidFill>
                <a:effectLst/>
                <a:latin typeface="Söhne"/>
              </a:rPr>
              <a:t>Et godt sædskifte giver sunde og robuste planter, som bedre kan modstå angreb fra skadedyr og sygdomme. </a:t>
            </a:r>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21</a:t>
            </a:fld>
            <a:endParaRPr lang="da-DK"/>
          </a:p>
        </p:txBody>
      </p:sp>
    </p:spTree>
    <p:extLst>
      <p:ext uri="{BB962C8B-B14F-4D97-AF65-F5344CB8AC3E}">
        <p14:creationId xmlns:p14="http://schemas.microsoft.com/office/powerpoint/2010/main" val="2708349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Forskellige faktorer, der påvirker jordens struktur:</a:t>
            </a:r>
          </a:p>
          <a:p>
            <a:pPr marL="171450" indent="-171450">
              <a:buFontTx/>
              <a:buChar char="-"/>
            </a:pPr>
            <a:r>
              <a:rPr lang="da-DK" dirty="0"/>
              <a:t>jordpakning: kørsel med tunge maskiner kan trykke jorden sammen, så den bliver strukturskadet – der kommer færre små porer i jorden, så den bliver dårligere til at holde på vandet. Rødderne får også sværere ved at gro. Udbyttetab</a:t>
            </a:r>
          </a:p>
          <a:p>
            <a:pPr marL="171450" indent="-171450">
              <a:buFontTx/>
              <a:buChar char="-"/>
            </a:pPr>
            <a:endParaRPr lang="da-DK" dirty="0"/>
          </a:p>
          <a:p>
            <a:pPr marL="171450" indent="-171450">
              <a:buFontTx/>
              <a:buChar char="-"/>
            </a:pPr>
            <a:r>
              <a:rPr lang="da-DK" dirty="0"/>
              <a:t>Et godt sædskifte kan forbedre jordens struktur og mængden af organisk materiale i jorden. Her er flerårige afgrøder (fx. Kløvergræs) og  afgrøder med dybe rødder gavnlige.   </a:t>
            </a:r>
          </a:p>
          <a:p>
            <a:pPr marL="171450" indent="-171450">
              <a:buFontTx/>
              <a:buChar char="-"/>
            </a:pPr>
            <a:r>
              <a:rPr lang="da-DK" dirty="0"/>
              <a:t>Reduceret jordbearbejdning: mindre pløjning, harvning og kørsel i marken. Men hvad med ukrudtsbekæmpelse? I økologien er mekanisk bekæmpelse vigtig, men man kan komme langt med en robust sædskifte, efterafgrøder og skift mellem vår- og vinterafgrøder.</a:t>
            </a:r>
          </a:p>
        </p:txBody>
      </p:sp>
      <p:sp>
        <p:nvSpPr>
          <p:cNvPr id="4" name="Pladsholder til slidenummer 3"/>
          <p:cNvSpPr>
            <a:spLocks noGrp="1"/>
          </p:cNvSpPr>
          <p:nvPr>
            <p:ph type="sldNum" sz="quarter" idx="5"/>
          </p:nvPr>
        </p:nvSpPr>
        <p:spPr/>
        <p:txBody>
          <a:bodyPr/>
          <a:lstStyle/>
          <a:p>
            <a:fld id="{05D5F16F-3962-45D6-BF98-037B3FCF95BC}" type="slidenum">
              <a:rPr lang="da-DK" smtClean="0"/>
              <a:t>3</a:t>
            </a:fld>
            <a:endParaRPr lang="da-DK"/>
          </a:p>
        </p:txBody>
      </p:sp>
    </p:spTree>
    <p:extLst>
      <p:ext uri="{BB962C8B-B14F-4D97-AF65-F5344CB8AC3E}">
        <p14:creationId xmlns:p14="http://schemas.microsoft.com/office/powerpoint/2010/main" val="3794704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God etablering og næringsstofforsyning til afgrøden kan gøre at afgrøden (og udbyttet) ikke påvirkes i så høj grad af angreb. </a:t>
            </a:r>
          </a:p>
          <a:p>
            <a:endParaRPr lang="da-DK" dirty="0"/>
          </a:p>
          <a:p>
            <a:r>
              <a:rPr lang="da-DK" dirty="0"/>
              <a:t>Forskellige tiltag for specifikke skadevoldere – fx agersnegle: harvning og at holde jorden bar en periode. </a:t>
            </a:r>
          </a:p>
          <a:p>
            <a:endParaRPr lang="da-DK" dirty="0"/>
          </a:p>
          <a:p>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22</a:t>
            </a:fld>
            <a:endParaRPr lang="da-DK"/>
          </a:p>
        </p:txBody>
      </p:sp>
    </p:spTree>
    <p:extLst>
      <p:ext uri="{BB962C8B-B14F-4D97-AF65-F5344CB8AC3E}">
        <p14:creationId xmlns:p14="http://schemas.microsoft.com/office/powerpoint/2010/main" val="3941747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solidFill>
                  <a:srgbClr val="393939"/>
                </a:solidFill>
                <a:effectLst/>
                <a:latin typeface="LF Press Sans" panose="020B0000000000000000" pitchFamily="34" charset="0"/>
              </a:rPr>
              <a:t>En resistent sort er forædlet, så skadegøreren ikke længere kan bruge afgrøden som værtsplante</a:t>
            </a:r>
          </a:p>
          <a:p>
            <a:endParaRPr lang="da-DK" b="0" i="0" dirty="0">
              <a:solidFill>
                <a:srgbClr val="393939"/>
              </a:solidFill>
              <a:effectLst/>
              <a:latin typeface="LF Press Sans" panose="020B0000000000000000" pitchFamily="34" charset="0"/>
            </a:endParaRPr>
          </a:p>
          <a:p>
            <a:r>
              <a:rPr lang="da-DK" b="0" i="0" dirty="0">
                <a:solidFill>
                  <a:srgbClr val="393939"/>
                </a:solidFill>
                <a:effectLst/>
                <a:latin typeface="LF Press Sans" panose="020B0000000000000000" pitchFamily="34" charset="0"/>
              </a:rPr>
              <a:t>Resistente sorter er dyrere end ikke-resistente, men kan bruges, hvis problemet bliver for stort. </a:t>
            </a:r>
          </a:p>
          <a:p>
            <a:endParaRPr lang="da-DK" b="0" i="0" dirty="0">
              <a:solidFill>
                <a:srgbClr val="393939"/>
              </a:solidFill>
              <a:effectLst/>
              <a:latin typeface="LF Press Sans" panose="020B0000000000000000" pitchFamily="34" charset="0"/>
            </a:endParaRPr>
          </a:p>
          <a:p>
            <a:r>
              <a:rPr lang="da-DK" b="0" i="0" dirty="0">
                <a:solidFill>
                  <a:srgbClr val="393939"/>
                </a:solidFill>
                <a:effectLst/>
                <a:latin typeface="LF Press Sans" panose="020B0000000000000000" pitchFamily="34" charset="0"/>
              </a:rPr>
              <a:t>Naturlige ¨fjender / nyttedyr spiser eller er parasitter på skadevoldere og kan hjælpe med holde mængden og størrelsen af angrebet nede på et acceptabel niveau. </a:t>
            </a:r>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23</a:t>
            </a:fld>
            <a:endParaRPr lang="da-DK"/>
          </a:p>
        </p:txBody>
      </p:sp>
    </p:spTree>
    <p:extLst>
      <p:ext uri="{BB962C8B-B14F-4D97-AF65-F5344CB8AC3E}">
        <p14:creationId xmlns:p14="http://schemas.microsoft.com/office/powerpoint/2010/main" val="3859300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artikel omhandler:</a:t>
            </a:r>
          </a:p>
          <a:p>
            <a:endParaRPr lang="da-DK" dirty="0"/>
          </a:p>
          <a:p>
            <a:r>
              <a:rPr lang="da-DK" dirty="0"/>
              <a:t>Regler: Man skal som udgangspunkt bruge økologiske frø til økologisk dyrkning.</a:t>
            </a:r>
          </a:p>
          <a:p>
            <a:endParaRPr lang="da-DK" dirty="0"/>
          </a:p>
          <a:p>
            <a:r>
              <a:rPr lang="da-DK" dirty="0"/>
              <a:t>Vigtige egenskaber i planteformeringsmateriale for økologisk dyrkning</a:t>
            </a:r>
          </a:p>
          <a:p>
            <a:endParaRPr lang="da-DK" dirty="0"/>
          </a:p>
          <a:p>
            <a:r>
              <a:rPr lang="da-DK" dirty="0"/>
              <a:t>Sortsblandinger</a:t>
            </a:r>
          </a:p>
          <a:p>
            <a:endParaRPr lang="da-DK" dirty="0"/>
          </a:p>
          <a:p>
            <a:r>
              <a:rPr lang="da-DK" dirty="0"/>
              <a:t>Forskellige typer af planteformeringsmateriale</a:t>
            </a:r>
          </a:p>
          <a:p>
            <a:endParaRPr lang="da-DK" dirty="0"/>
          </a:p>
          <a:p>
            <a:r>
              <a:rPr lang="da-DK" dirty="0"/>
              <a:t>Frødatabasen </a:t>
            </a:r>
            <a:r>
              <a:rPr lang="da-DK" dirty="0" err="1"/>
              <a:t>OrganicXseeds</a:t>
            </a:r>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24</a:t>
            </a:fld>
            <a:endParaRPr lang="da-DK"/>
          </a:p>
        </p:txBody>
      </p:sp>
    </p:spTree>
    <p:extLst>
      <p:ext uri="{BB962C8B-B14F-4D97-AF65-F5344CB8AC3E}">
        <p14:creationId xmlns:p14="http://schemas.microsoft.com/office/powerpoint/2010/main" val="520269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Egenskaber der er vigtige for økologisk dyrkning:</a:t>
            </a:r>
          </a:p>
          <a:p>
            <a:pPr marL="171450" indent="-171450">
              <a:buFontTx/>
              <a:buChar char="-"/>
            </a:pPr>
            <a:r>
              <a:rPr lang="da-DK" dirty="0"/>
              <a:t>Kontrol af ukrudt</a:t>
            </a:r>
          </a:p>
          <a:p>
            <a:pPr marL="0" indent="0">
              <a:buFontTx/>
              <a:buNone/>
            </a:pPr>
            <a:r>
              <a:rPr lang="da-DK" dirty="0"/>
              <a:t>Sorter bør kunne dække godt af for ukrudtet</a:t>
            </a:r>
          </a:p>
          <a:p>
            <a:pPr marL="171450" indent="-171450">
              <a:buFontTx/>
              <a:buChar char="-"/>
            </a:pPr>
            <a:r>
              <a:rPr lang="da-DK" dirty="0"/>
              <a:t>Sygdomme og skadedyr</a:t>
            </a:r>
          </a:p>
          <a:p>
            <a:pPr marL="0" indent="0">
              <a:buFontTx/>
              <a:buNone/>
            </a:pPr>
            <a:r>
              <a:rPr lang="da-DK" dirty="0"/>
              <a:t>Sorter der er robuste </a:t>
            </a:r>
          </a:p>
          <a:p>
            <a:pPr marL="171450" indent="-171450">
              <a:buFontTx/>
              <a:buChar char="-"/>
            </a:pPr>
            <a:r>
              <a:rPr lang="da-DK" dirty="0"/>
              <a:t>Organisk gødning og lavere kvælstofniveauer</a:t>
            </a:r>
          </a:p>
          <a:p>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25</a:t>
            </a:fld>
            <a:endParaRPr lang="da-DK"/>
          </a:p>
        </p:txBody>
      </p:sp>
    </p:spTree>
    <p:extLst>
      <p:ext uri="{BB962C8B-B14F-4D97-AF65-F5344CB8AC3E}">
        <p14:creationId xmlns:p14="http://schemas.microsoft.com/office/powerpoint/2010/main" val="1539724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Ved at blande sorter, undgår man at hele afgrøden kan blive angrebet i samme grad af skadevoldere. Nogle sorter vil være mere modtagelige overfor angreb end andre, og dermed bliver afgrøden mere robust. Det er også med til at sikre mere stabile udbytter. </a:t>
            </a:r>
          </a:p>
        </p:txBody>
      </p:sp>
      <p:sp>
        <p:nvSpPr>
          <p:cNvPr id="4" name="Pladsholder til slidenummer 3"/>
          <p:cNvSpPr>
            <a:spLocks noGrp="1"/>
          </p:cNvSpPr>
          <p:nvPr>
            <p:ph type="sldNum" sz="quarter" idx="5"/>
          </p:nvPr>
        </p:nvSpPr>
        <p:spPr/>
        <p:txBody>
          <a:bodyPr/>
          <a:lstStyle/>
          <a:p>
            <a:fld id="{05D5F16F-3962-45D6-BF98-037B3FCF95BC}" type="slidenum">
              <a:rPr lang="da-DK" smtClean="0"/>
              <a:t>26</a:t>
            </a:fld>
            <a:endParaRPr lang="da-DK"/>
          </a:p>
        </p:txBody>
      </p:sp>
    </p:spTree>
    <p:extLst>
      <p:ext uri="{BB962C8B-B14F-4D97-AF65-F5344CB8AC3E}">
        <p14:creationId xmlns:p14="http://schemas.microsoft.com/office/powerpoint/2010/main" val="233387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Økologer kan bruge forskellige former for planteformeringsmateriale:</a:t>
            </a:r>
          </a:p>
          <a:p>
            <a:endParaRPr lang="da-DK" dirty="0"/>
          </a:p>
          <a:p>
            <a:pPr marL="171450" indent="-171450">
              <a:buFontTx/>
              <a:buChar char="-"/>
            </a:pPr>
            <a:r>
              <a:rPr lang="da-DK" dirty="0" err="1"/>
              <a:t>øko</a:t>
            </a:r>
            <a:r>
              <a:rPr lang="da-DK" dirty="0"/>
              <a:t>. forædlede sorter: kun forædlet under økologiske forhold og med metoder, der er godkendt hertil. Typisk mindre ensartede end konventionelle sorter</a:t>
            </a:r>
          </a:p>
          <a:p>
            <a:pPr marL="171450" indent="-171450">
              <a:buFontTx/>
              <a:buChar char="-"/>
            </a:pPr>
            <a:r>
              <a:rPr lang="da-DK" dirty="0"/>
              <a:t>Sorter forædlet til økologi: hvis ikke hele forædlingen er foregået under økologiske forhold, kan sorten stadig være delvist tilpasset til økologisk dyrkning. </a:t>
            </a:r>
          </a:p>
          <a:p>
            <a:pPr marL="171450" indent="-171450">
              <a:buFontTx/>
              <a:buChar char="-"/>
            </a:pPr>
            <a:r>
              <a:rPr lang="da-DK" dirty="0"/>
              <a:t>Konventionelle sorter: forædlet under konventionelle forhold – der kan være egenskaber, der ikke egner sig så godt til økologisk dyrkning. F. eks. hybridsorter. </a:t>
            </a:r>
          </a:p>
          <a:p>
            <a:pPr marL="171450" indent="-171450">
              <a:buFontTx/>
              <a:buChar char="-"/>
            </a:pPr>
            <a:r>
              <a:rPr lang="da-DK" dirty="0"/>
              <a:t>Økologisk heterogent materiale: ny type såsæd. Ikke en sort eller sortsblanding, men en gruppe af plante, der har fællestræk, men højere diversitet mellem planter. F. eks. ved krydsning af mange forældrelinjer. Plantematerialet kan tilpasse sig til sted-specifikke forhold, hvis det dyrkes samme sted over tid. Nogle planter vil dø og ikke levere frø til næste års udsæd, mens andre vil give mange frø, fordi de passer godt til forholdene. Ikke samme garantier/krav ift. sortsregistrering. </a:t>
            </a:r>
          </a:p>
          <a:p>
            <a:pPr marL="171450" indent="-171450">
              <a:buFontTx/>
              <a:buChar char="-"/>
            </a:pPr>
            <a:r>
              <a:rPr lang="da-DK" dirty="0"/>
              <a:t>Bevaringssorter: fx gamle landracer, som Ølandshvede. Ikke samme krav som til alm. sorter, men der kan være aftaler fx direkte mellem møller og landmand. </a:t>
            </a:r>
          </a:p>
          <a:p>
            <a:pPr marL="171450" indent="-171450">
              <a:buFontTx/>
              <a:buChar char="-"/>
            </a:pPr>
            <a:endParaRPr lang="da-DK" dirty="0"/>
          </a:p>
          <a:p>
            <a:pPr marL="171450" indent="-171450">
              <a:buFontTx/>
              <a:buChar char="-"/>
            </a:pPr>
            <a:r>
              <a:rPr lang="da-DK" dirty="0"/>
              <a:t>Viden om forskellige sorter kan fås fra frøfirma. Man kan også se på den årlige rapport for Landsforsøgene samt på SortsInfo.dk. </a:t>
            </a:r>
          </a:p>
        </p:txBody>
      </p:sp>
      <p:sp>
        <p:nvSpPr>
          <p:cNvPr id="4" name="Pladsholder til slidenummer 3"/>
          <p:cNvSpPr>
            <a:spLocks noGrp="1"/>
          </p:cNvSpPr>
          <p:nvPr>
            <p:ph type="sldNum" sz="quarter" idx="5"/>
          </p:nvPr>
        </p:nvSpPr>
        <p:spPr/>
        <p:txBody>
          <a:bodyPr/>
          <a:lstStyle/>
          <a:p>
            <a:fld id="{05D5F16F-3962-45D6-BF98-037B3FCF95BC}" type="slidenum">
              <a:rPr lang="da-DK" smtClean="0"/>
              <a:t>27</a:t>
            </a:fld>
            <a:endParaRPr lang="da-DK"/>
          </a:p>
        </p:txBody>
      </p:sp>
    </p:spTree>
    <p:extLst>
      <p:ext uri="{BB962C8B-B14F-4D97-AF65-F5344CB8AC3E}">
        <p14:creationId xmlns:p14="http://schemas.microsoft.com/office/powerpoint/2010/main" val="689791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err="1"/>
              <a:t>OrganicXseeds</a:t>
            </a:r>
            <a:r>
              <a:rPr lang="da-DK" dirty="0"/>
              <a:t> er den økologiske, danske frødatabase. Frøfirmaer kan lægge deres sorter op her, men der kan også være sorter som ikke fremgår. Hvis man vil bruge ikke økologisk udsæd, skal man først orientere sig i frødatabasen for mulige økologiske sorter. </a:t>
            </a:r>
          </a:p>
          <a:p>
            <a:endParaRPr lang="da-DK" dirty="0"/>
          </a:p>
          <a:p>
            <a:r>
              <a:rPr lang="da-DK" dirty="0"/>
              <a:t>I </a:t>
            </a:r>
            <a:r>
              <a:rPr lang="da-DK" dirty="0" err="1"/>
              <a:t>organicXseeds</a:t>
            </a:r>
            <a:r>
              <a:rPr lang="da-DK" dirty="0"/>
              <a:t> har udsæd 1 af 3 typer klassifikationer: </a:t>
            </a:r>
          </a:p>
          <a:p>
            <a:r>
              <a:rPr lang="da-DK" dirty="0"/>
              <a:t>- Kategori 1: som udgangspunkt ikke tilladelse, hvis der er økologiske frø til rådighed</a:t>
            </a:r>
          </a:p>
          <a:p>
            <a:pPr marL="171450" indent="-171450">
              <a:buFontTx/>
              <a:buChar char="-"/>
            </a:pPr>
            <a:r>
              <a:rPr lang="da-DK" dirty="0"/>
              <a:t>Individuel tilladelse: mulighed for dispensation til ikke-økologisk udsæd, hvis det kan bevises at ingen tilgængelige sorter under arten kan bruges på bedriften. </a:t>
            </a:r>
          </a:p>
          <a:p>
            <a:pPr marL="171450" indent="-171450">
              <a:buFontTx/>
              <a:buChar char="-"/>
            </a:pPr>
            <a:r>
              <a:rPr lang="da-DK" dirty="0"/>
              <a:t>Til bekræftelse: ikke-økologisk udsæd kan bruges uden dispensation, men bekræftelse på sort, mængde, areal og tidspunkt skal indsendes til Landbrugsstyrelsen.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Målsætning om 100% økologisk udsæd</a:t>
            </a:r>
          </a:p>
          <a:p>
            <a:endParaRPr lang="da-DK" dirty="0"/>
          </a:p>
          <a:p>
            <a:r>
              <a:rPr lang="da-DK" dirty="0"/>
              <a:t>For at få status som 100% økologisk, skal udsæd være dyrket på et fuldt omlagt areal i mindst 1 generation (dvs. fra frø til frø). </a:t>
            </a:r>
          </a:p>
          <a:p>
            <a:endParaRPr lang="da-DK" dirty="0"/>
          </a:p>
          <a:p>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28</a:t>
            </a:fld>
            <a:endParaRPr lang="da-DK"/>
          </a:p>
        </p:txBody>
      </p:sp>
    </p:spTree>
    <p:extLst>
      <p:ext uri="{BB962C8B-B14F-4D97-AF65-F5344CB8AC3E}">
        <p14:creationId xmlns:p14="http://schemas.microsoft.com/office/powerpoint/2010/main" val="475485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5F16F-3962-45D6-BF98-037B3FCF95BC}" type="slidenum">
              <a:rPr lang="da-DK" smtClean="0"/>
              <a:t>29</a:t>
            </a:fld>
            <a:endParaRPr lang="da-DK"/>
          </a:p>
        </p:txBody>
      </p:sp>
    </p:spTree>
    <p:extLst>
      <p:ext uri="{BB962C8B-B14F-4D97-AF65-F5344CB8AC3E}">
        <p14:creationId xmlns:p14="http://schemas.microsoft.com/office/powerpoint/2010/main" val="1719226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0" i="0" dirty="0">
                <a:solidFill>
                  <a:srgbClr val="374151"/>
                </a:solidFill>
                <a:effectLst/>
                <a:latin typeface="Söhne"/>
              </a:rPr>
              <a:t>Pløjning er en vigtig praksis i økologisk landbrug, da den hjælper med at bekæmpe ukrudt, </a:t>
            </a:r>
            <a:r>
              <a:rPr lang="da-DK" b="0" i="0" dirty="0" err="1">
                <a:solidFill>
                  <a:srgbClr val="374151"/>
                </a:solidFill>
                <a:effectLst/>
                <a:latin typeface="Söhne"/>
              </a:rPr>
              <a:t>nedmulde</a:t>
            </a:r>
            <a:r>
              <a:rPr lang="da-DK" b="0" i="0" dirty="0">
                <a:solidFill>
                  <a:srgbClr val="374151"/>
                </a:solidFill>
                <a:effectLst/>
                <a:latin typeface="Söhne"/>
              </a:rPr>
              <a:t> organisk materiale og skabe et egnet </a:t>
            </a:r>
            <a:r>
              <a:rPr lang="da-DK" b="0" i="0" dirty="0" err="1">
                <a:solidFill>
                  <a:srgbClr val="374151"/>
                </a:solidFill>
                <a:effectLst/>
                <a:latin typeface="Söhne"/>
              </a:rPr>
              <a:t>såbed</a:t>
            </a:r>
            <a:r>
              <a:rPr lang="da-DK" b="0" i="0" dirty="0">
                <a:solidFill>
                  <a:srgbClr val="374151"/>
                </a:solidFill>
                <a:effectLst/>
                <a:latin typeface="Söhne"/>
              </a:rPr>
              <a:t>. Men det kræver også højt brændstofforbrug og tid, samtidig med at det kan skade jordstrukturen og nytteorganismer. Pløjning forbliver populær i økologisk landbrug på grund af dens evne til at give afgrøder en konkurrencefordel mod ukrudt.</a:t>
            </a:r>
          </a:p>
          <a:p>
            <a:endParaRPr lang="da-DK" b="0" i="0" dirty="0">
              <a:solidFill>
                <a:srgbClr val="374151"/>
              </a:solidFill>
              <a:effectLst/>
              <a:latin typeface="Söhne"/>
            </a:endParaRPr>
          </a:p>
          <a:p>
            <a:r>
              <a:rPr lang="da-DK" b="0" i="0" dirty="0">
                <a:solidFill>
                  <a:srgbClr val="374151"/>
                </a:solidFill>
                <a:effectLst/>
                <a:latin typeface="Söhne"/>
              </a:rPr>
              <a:t>Mulighed for at erstatte ploven med skrælploven der </a:t>
            </a:r>
            <a:r>
              <a:rPr lang="da-DK" b="0" i="0" dirty="0" err="1">
                <a:solidFill>
                  <a:srgbClr val="374151"/>
                </a:solidFill>
                <a:effectLst/>
                <a:latin typeface="Söhne"/>
              </a:rPr>
              <a:t>forstyrer</a:t>
            </a:r>
            <a:r>
              <a:rPr lang="da-DK" b="0" i="0" dirty="0">
                <a:solidFill>
                  <a:srgbClr val="374151"/>
                </a:solidFill>
                <a:effectLst/>
                <a:latin typeface="Söhne"/>
              </a:rPr>
              <a:t> jorden mindre da den arbejder i øvre jordlag. Hvis man er interesseret i at dyrke med reduceret jordbearbejdning er </a:t>
            </a:r>
            <a:r>
              <a:rPr lang="da-DK" b="0" i="0" dirty="0" err="1">
                <a:solidFill>
                  <a:srgbClr val="374151"/>
                </a:solidFill>
                <a:effectLst/>
                <a:latin typeface="Söhne"/>
              </a:rPr>
              <a:t>Conservation</a:t>
            </a:r>
            <a:r>
              <a:rPr lang="da-DK" b="0" i="0" dirty="0">
                <a:solidFill>
                  <a:srgbClr val="374151"/>
                </a:solidFill>
                <a:effectLst/>
                <a:latin typeface="Söhne"/>
              </a:rPr>
              <a:t> </a:t>
            </a:r>
            <a:r>
              <a:rPr lang="da-DK" b="0" i="0" dirty="0" err="1">
                <a:solidFill>
                  <a:srgbClr val="374151"/>
                </a:solidFill>
                <a:effectLst/>
                <a:latin typeface="Söhne"/>
              </a:rPr>
              <a:t>Agriculture</a:t>
            </a:r>
            <a:r>
              <a:rPr lang="da-DK" b="0" i="0" dirty="0">
                <a:solidFill>
                  <a:srgbClr val="374151"/>
                </a:solidFill>
                <a:effectLst/>
                <a:latin typeface="Söhne"/>
              </a:rPr>
              <a:t> en nyere dyrkningsmetode, der grundlæggende handler om at forstyrre jorden mindst muligt.</a:t>
            </a:r>
            <a:endParaRPr lang="en-US" dirty="0"/>
          </a:p>
        </p:txBody>
      </p:sp>
      <p:sp>
        <p:nvSpPr>
          <p:cNvPr id="4" name="Slide Number Placeholder 3"/>
          <p:cNvSpPr>
            <a:spLocks noGrp="1"/>
          </p:cNvSpPr>
          <p:nvPr>
            <p:ph type="sldNum" sz="quarter" idx="5"/>
          </p:nvPr>
        </p:nvSpPr>
        <p:spPr/>
        <p:txBody>
          <a:bodyPr/>
          <a:lstStyle/>
          <a:p>
            <a:fld id="{05D5F16F-3962-45D6-BF98-037B3FCF95BC}" type="slidenum">
              <a:rPr lang="da-DK" smtClean="0"/>
              <a:t>30</a:t>
            </a:fld>
            <a:endParaRPr lang="da-DK"/>
          </a:p>
        </p:txBody>
      </p:sp>
    </p:spTree>
    <p:extLst>
      <p:ext uri="{BB962C8B-B14F-4D97-AF65-F5344CB8AC3E}">
        <p14:creationId xmlns:p14="http://schemas.microsoft.com/office/powerpoint/2010/main" val="3166361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Der skelnes mellem forskellige harver, med hvert deres formål:</a:t>
            </a:r>
          </a:p>
          <a:p>
            <a:r>
              <a:rPr lang="da-DK" b="0" i="0" dirty="0">
                <a:solidFill>
                  <a:srgbClr val="374151"/>
                </a:solidFill>
                <a:effectLst/>
                <a:latin typeface="Söhne"/>
              </a:rPr>
              <a:t>-   </a:t>
            </a:r>
            <a:r>
              <a:rPr lang="da-DK" b="0" i="0" dirty="0" err="1">
                <a:solidFill>
                  <a:srgbClr val="374151"/>
                </a:solidFill>
                <a:effectLst/>
                <a:latin typeface="Söhne"/>
              </a:rPr>
              <a:t>Såbedsharvning</a:t>
            </a:r>
            <a:r>
              <a:rPr lang="da-DK" b="0" i="0" dirty="0">
                <a:solidFill>
                  <a:srgbClr val="374151"/>
                </a:solidFill>
                <a:effectLst/>
                <a:latin typeface="Söhne"/>
              </a:rPr>
              <a:t>: Efter pløjning bruges normalt en </a:t>
            </a:r>
            <a:r>
              <a:rPr lang="da-DK" b="0" i="0" dirty="0" err="1">
                <a:solidFill>
                  <a:srgbClr val="374151"/>
                </a:solidFill>
                <a:effectLst/>
                <a:latin typeface="Söhne"/>
              </a:rPr>
              <a:t>såbedsharve</a:t>
            </a:r>
            <a:r>
              <a:rPr lang="da-DK" b="0" i="0" dirty="0">
                <a:solidFill>
                  <a:srgbClr val="374151"/>
                </a:solidFill>
                <a:effectLst/>
                <a:latin typeface="Söhne"/>
              </a:rPr>
              <a:t> under både økologiske og konventionelle forhold. Dette kan dog undlades, hvis såningen udføres med en </a:t>
            </a:r>
            <a:r>
              <a:rPr lang="da-DK" b="0" i="0" dirty="0" err="1">
                <a:solidFill>
                  <a:srgbClr val="374151"/>
                </a:solidFill>
                <a:effectLst/>
                <a:latin typeface="Söhne"/>
              </a:rPr>
              <a:t>kombisåmaskine</a:t>
            </a:r>
            <a:r>
              <a:rPr lang="da-DK" b="0" i="0" dirty="0">
                <a:solidFill>
                  <a:srgbClr val="374151"/>
                </a:solidFill>
                <a:effectLst/>
                <a:latin typeface="Söhne"/>
              </a:rPr>
              <a:t> eller andet udstyr. Formål: etablere et jævnt </a:t>
            </a:r>
            <a:r>
              <a:rPr lang="da-DK" b="0" i="0" dirty="0" err="1">
                <a:solidFill>
                  <a:srgbClr val="374151"/>
                </a:solidFill>
                <a:effectLst/>
                <a:latin typeface="Söhne"/>
              </a:rPr>
              <a:t>såbed</a:t>
            </a:r>
            <a:r>
              <a:rPr lang="da-DK" b="0" i="0" dirty="0">
                <a:solidFill>
                  <a:srgbClr val="374151"/>
                </a:solidFill>
                <a:effectLst/>
                <a:latin typeface="Söhne"/>
              </a:rPr>
              <a:t>.</a:t>
            </a:r>
            <a:endParaRPr lang="da-DK" dirty="0"/>
          </a:p>
          <a:p>
            <a:endParaRPr lang="da-DK" dirty="0"/>
          </a:p>
          <a:p>
            <a:pPr marL="171450" indent="-171450">
              <a:buFontTx/>
              <a:buChar char="-"/>
            </a:pPr>
            <a:r>
              <a:rPr lang="da-DK" dirty="0"/>
              <a:t>Ukrudtsharvning kan både være blindharvning og ukrudtsharvning, forskellen ligger i hvornår man harver. Harver man inden afgrødens fremspiring, kaldes det blindharvning, og efter afgrødens fremspring kaldes det harvning. </a:t>
            </a:r>
          </a:p>
          <a:p>
            <a:pPr marL="171450" indent="-171450">
              <a:buFontTx/>
              <a:buChar char="-"/>
            </a:pPr>
            <a:endParaRPr lang="da-DK" dirty="0"/>
          </a:p>
          <a:p>
            <a:pPr marL="171450" indent="-171450">
              <a:buFontTx/>
              <a:buChar char="-"/>
            </a:pPr>
            <a:r>
              <a:rPr lang="da-DK" dirty="0"/>
              <a:t>Stjernerullerenser</a:t>
            </a:r>
            <a:endParaRPr lang="en-US" dirty="0"/>
          </a:p>
        </p:txBody>
      </p:sp>
      <p:sp>
        <p:nvSpPr>
          <p:cNvPr id="4" name="Slide Number Placeholder 3"/>
          <p:cNvSpPr>
            <a:spLocks noGrp="1"/>
          </p:cNvSpPr>
          <p:nvPr>
            <p:ph type="sldNum" sz="quarter" idx="5"/>
          </p:nvPr>
        </p:nvSpPr>
        <p:spPr/>
        <p:txBody>
          <a:bodyPr/>
          <a:lstStyle/>
          <a:p>
            <a:fld id="{05D5F16F-3962-45D6-BF98-037B3FCF95BC}" type="slidenum">
              <a:rPr lang="da-DK" smtClean="0"/>
              <a:t>31</a:t>
            </a:fld>
            <a:endParaRPr lang="da-DK"/>
          </a:p>
        </p:txBody>
      </p:sp>
    </p:spTree>
    <p:extLst>
      <p:ext uri="{BB962C8B-B14F-4D97-AF65-F5344CB8AC3E}">
        <p14:creationId xmlns:p14="http://schemas.microsoft.com/office/powerpoint/2010/main" val="2293232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Livet i jorden har en række vigtige funktioner – og heraf er regnormene et af de vigtigste dyr. </a:t>
            </a:r>
          </a:p>
          <a:p>
            <a:pPr marL="171450" indent="-171450">
              <a:buFontTx/>
              <a:buChar char="-"/>
            </a:pPr>
            <a:r>
              <a:rPr lang="da-DK" dirty="0"/>
              <a:t>Regnorme er vigtige for jordens struktur, da de omsætter planterester, og er med til at holde sammen på aggregaterne i jorden, og skabe hulrum med deres gange. Se de tre forskellige typer regnorme på figuren. </a:t>
            </a:r>
          </a:p>
          <a:p>
            <a:pPr marL="171450" indent="-171450">
              <a:buFontTx/>
              <a:buChar char="-"/>
            </a:pPr>
            <a:r>
              <a:rPr lang="da-DK" dirty="0"/>
              <a:t>Jordbearbejdning er hård kost for regnorme og det kan være godt kun at pløje hvis nødvendigt. </a:t>
            </a:r>
          </a:p>
          <a:p>
            <a:pPr marL="0" indent="0">
              <a:buFontTx/>
              <a:buNone/>
            </a:pPr>
            <a:endParaRPr lang="da-DK" dirty="0"/>
          </a:p>
          <a:p>
            <a:pPr marL="0" indent="0">
              <a:buFontTx/>
              <a:buNone/>
            </a:pPr>
            <a:r>
              <a:rPr lang="da-DK" dirty="0"/>
              <a:t>Mikroorganismer:</a:t>
            </a:r>
          </a:p>
          <a:p>
            <a:pPr marL="171450" indent="-171450">
              <a:buFontTx/>
              <a:buChar char="-"/>
            </a:pPr>
            <a:r>
              <a:rPr lang="da-DK" dirty="0"/>
              <a:t>Det kan være bakterier, svampe og andet. </a:t>
            </a:r>
          </a:p>
          <a:p>
            <a:pPr marL="171450" indent="-171450">
              <a:buFontTx/>
              <a:buChar char="-"/>
            </a:pPr>
            <a:r>
              <a:rPr lang="da-DK" dirty="0"/>
              <a:t>Mikroorganismer omsætter også planterester til næringsstoffer, som planten kan optage. </a:t>
            </a:r>
          </a:p>
          <a:p>
            <a:pPr marL="0" indent="0">
              <a:buFontTx/>
              <a:buNone/>
            </a:pPr>
            <a:endParaRPr lang="da-DK" dirty="0"/>
          </a:p>
          <a:p>
            <a:pPr marL="0" indent="0">
              <a:buFontTx/>
              <a:buNone/>
            </a:pPr>
            <a:r>
              <a:rPr lang="da-DK" dirty="0"/>
              <a:t>Tilførsel af organisk materiale er vigtigt for at opretholde mikroliv i jorden og tilføre næringsstoffer. </a:t>
            </a:r>
          </a:p>
          <a:p>
            <a:pPr marL="0" indent="0">
              <a:buFontTx/>
              <a:buNone/>
            </a:pPr>
            <a:r>
              <a:rPr lang="da-DK" dirty="0"/>
              <a:t>Organisk materiale hjælper også med lagre kulstof i jorden. Nogle afgrøder kan også opbygge mængden af kulstof i jorden. </a:t>
            </a:r>
          </a:p>
        </p:txBody>
      </p:sp>
      <p:sp>
        <p:nvSpPr>
          <p:cNvPr id="4" name="Pladsholder til slidenummer 3"/>
          <p:cNvSpPr>
            <a:spLocks noGrp="1"/>
          </p:cNvSpPr>
          <p:nvPr>
            <p:ph type="sldNum" sz="quarter" idx="5"/>
          </p:nvPr>
        </p:nvSpPr>
        <p:spPr/>
        <p:txBody>
          <a:bodyPr/>
          <a:lstStyle/>
          <a:p>
            <a:fld id="{05D5F16F-3962-45D6-BF98-037B3FCF95BC}" type="slidenum">
              <a:rPr lang="da-DK" smtClean="0"/>
              <a:t>4</a:t>
            </a:fld>
            <a:endParaRPr lang="da-DK"/>
          </a:p>
        </p:txBody>
      </p:sp>
    </p:spTree>
    <p:extLst>
      <p:ext uri="{BB962C8B-B14F-4D97-AF65-F5344CB8AC3E}">
        <p14:creationId xmlns:p14="http://schemas.microsoft.com/office/powerpoint/2010/main" val="36590846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da-DK" dirty="0"/>
            </a:br>
            <a:r>
              <a:rPr lang="da-DK" b="0" i="0" dirty="0">
                <a:solidFill>
                  <a:srgbClr val="374151"/>
                </a:solidFill>
                <a:effectLst/>
                <a:latin typeface="Söhne"/>
              </a:rPr>
              <a:t>Såning med øget rækkeafstand og efterfølgende radrensning er almindelig i økologisk planteavl. Normalt er rækkeafstanden 12,5 cm, men forsøg viser, at den kan øges op til 30 cm uden udbyttetab, især når der er meget ukrudt og radrensning udføres samtidig med bevarelse af det rette planteantal. Kamerastyrede radrensere er blevet populære og har parallelogram-ophængte rensesektioner, der giver præcis dybdestyring uden at skade afgrøden. Disse radrensere kan også udstyres med såningsudstyr til udlæg og efterafgrøder under den sidste radrensning i sæsonen. Et kamera og computer genkender afgrøderækkerne og styrer radrensningen mellem dem, mens traktoren kører nogenlunde lige. Hvis traktoren er udstyret med RTK-GPS, kan styringen være helt automatisk, så føreren kan fokusere på at overvåge radrenserens arbejde.</a:t>
            </a:r>
            <a:endParaRPr lang="en-US" dirty="0"/>
          </a:p>
        </p:txBody>
      </p:sp>
      <p:sp>
        <p:nvSpPr>
          <p:cNvPr id="4" name="Slide Number Placeholder 3"/>
          <p:cNvSpPr>
            <a:spLocks noGrp="1"/>
          </p:cNvSpPr>
          <p:nvPr>
            <p:ph type="sldNum" sz="quarter" idx="5"/>
          </p:nvPr>
        </p:nvSpPr>
        <p:spPr/>
        <p:txBody>
          <a:bodyPr/>
          <a:lstStyle/>
          <a:p>
            <a:fld id="{05D5F16F-3962-45D6-BF98-037B3FCF95BC}" type="slidenum">
              <a:rPr lang="da-DK" smtClean="0"/>
              <a:t>32</a:t>
            </a:fld>
            <a:endParaRPr lang="da-DK"/>
          </a:p>
        </p:txBody>
      </p:sp>
    </p:spTree>
    <p:extLst>
      <p:ext uri="{BB962C8B-B14F-4D97-AF65-F5344CB8AC3E}">
        <p14:creationId xmlns:p14="http://schemas.microsoft.com/office/powerpoint/2010/main" val="2734758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93939"/>
                </a:solidFill>
                <a:effectLst/>
                <a:latin typeface="LF Press Sans"/>
              </a:rPr>
              <a:t>Mange </a:t>
            </a:r>
            <a:r>
              <a:rPr lang="en-US" b="0" i="0" dirty="0" err="1">
                <a:solidFill>
                  <a:srgbClr val="393939"/>
                </a:solidFill>
                <a:effectLst/>
                <a:latin typeface="LF Press Sans"/>
              </a:rPr>
              <a:t>økologiske</a:t>
            </a:r>
            <a:r>
              <a:rPr lang="en-US" b="0" i="0" dirty="0">
                <a:solidFill>
                  <a:srgbClr val="393939"/>
                </a:solidFill>
                <a:effectLst/>
                <a:latin typeface="LF Press Sans"/>
              </a:rPr>
              <a:t> </a:t>
            </a:r>
            <a:r>
              <a:rPr lang="en-US" b="0" i="0" dirty="0" err="1">
                <a:solidFill>
                  <a:srgbClr val="393939"/>
                </a:solidFill>
                <a:effectLst/>
                <a:latin typeface="LF Press Sans"/>
              </a:rPr>
              <a:t>planteavlere</a:t>
            </a:r>
            <a:r>
              <a:rPr lang="en-US" b="0" i="0" dirty="0">
                <a:solidFill>
                  <a:srgbClr val="393939"/>
                </a:solidFill>
                <a:effectLst/>
                <a:latin typeface="LF Press Sans"/>
              </a:rPr>
              <a:t> </a:t>
            </a:r>
            <a:r>
              <a:rPr lang="en-US" b="0" i="0" dirty="0" err="1">
                <a:solidFill>
                  <a:srgbClr val="393939"/>
                </a:solidFill>
                <a:effectLst/>
                <a:latin typeface="LF Press Sans"/>
              </a:rPr>
              <a:t>etablerer</a:t>
            </a:r>
            <a:r>
              <a:rPr lang="en-US" b="0" i="0" dirty="0">
                <a:solidFill>
                  <a:srgbClr val="393939"/>
                </a:solidFill>
                <a:effectLst/>
                <a:latin typeface="LF Press Sans"/>
              </a:rPr>
              <a:t> </a:t>
            </a:r>
            <a:r>
              <a:rPr lang="en-US" b="0" i="0" dirty="0" err="1">
                <a:solidFill>
                  <a:srgbClr val="393939"/>
                </a:solidFill>
                <a:effectLst/>
                <a:latin typeface="LF Press Sans"/>
              </a:rPr>
              <a:t>afgrøder</a:t>
            </a:r>
            <a:r>
              <a:rPr lang="en-US" b="0" i="0" dirty="0">
                <a:solidFill>
                  <a:srgbClr val="393939"/>
                </a:solidFill>
                <a:effectLst/>
                <a:latin typeface="LF Press Sans"/>
              </a:rPr>
              <a:t> </a:t>
            </a:r>
            <a:r>
              <a:rPr lang="en-US" b="0" i="0" dirty="0" err="1">
                <a:solidFill>
                  <a:srgbClr val="393939"/>
                </a:solidFill>
                <a:effectLst/>
                <a:latin typeface="LF Press Sans"/>
              </a:rPr>
              <a:t>på</a:t>
            </a:r>
            <a:r>
              <a:rPr lang="en-US" b="0" i="0" dirty="0">
                <a:solidFill>
                  <a:srgbClr val="393939"/>
                </a:solidFill>
                <a:effectLst/>
                <a:latin typeface="LF Press Sans"/>
              </a:rPr>
              <a:t> </a:t>
            </a:r>
            <a:r>
              <a:rPr lang="en-US" b="0" i="0" dirty="0" err="1">
                <a:solidFill>
                  <a:srgbClr val="393939"/>
                </a:solidFill>
                <a:effectLst/>
                <a:latin typeface="LF Press Sans"/>
              </a:rPr>
              <a:t>øget</a:t>
            </a:r>
            <a:r>
              <a:rPr lang="en-US" b="0" i="0" dirty="0">
                <a:solidFill>
                  <a:srgbClr val="393939"/>
                </a:solidFill>
                <a:effectLst/>
                <a:latin typeface="LF Press Sans"/>
              </a:rPr>
              <a:t> </a:t>
            </a:r>
            <a:r>
              <a:rPr lang="en-US" b="0" i="0" dirty="0" err="1">
                <a:solidFill>
                  <a:srgbClr val="393939"/>
                </a:solidFill>
                <a:effectLst/>
                <a:latin typeface="LF Press Sans"/>
              </a:rPr>
              <a:t>rækkeafstand</a:t>
            </a:r>
            <a:r>
              <a:rPr lang="en-US" b="0" i="0" dirty="0">
                <a:solidFill>
                  <a:srgbClr val="393939"/>
                </a:solidFill>
                <a:effectLst/>
                <a:latin typeface="LF Press Sans"/>
              </a:rPr>
              <a:t> </a:t>
            </a:r>
            <a:r>
              <a:rPr lang="en-US" b="0" i="0" dirty="0" err="1">
                <a:solidFill>
                  <a:srgbClr val="393939"/>
                </a:solidFill>
                <a:effectLst/>
                <a:latin typeface="LF Press Sans"/>
              </a:rPr>
              <a:t>og</a:t>
            </a:r>
            <a:r>
              <a:rPr lang="en-US" b="0" i="0" dirty="0">
                <a:solidFill>
                  <a:srgbClr val="393939"/>
                </a:solidFill>
                <a:effectLst/>
                <a:latin typeface="LF Press Sans"/>
              </a:rPr>
              <a:t> </a:t>
            </a:r>
            <a:r>
              <a:rPr lang="en-US" b="0" i="0" dirty="0" err="1">
                <a:solidFill>
                  <a:srgbClr val="393939"/>
                </a:solidFill>
                <a:effectLst/>
                <a:latin typeface="LF Press Sans"/>
              </a:rPr>
              <a:t>radrenser</a:t>
            </a:r>
            <a:r>
              <a:rPr lang="en-US" b="0" i="0" dirty="0">
                <a:solidFill>
                  <a:srgbClr val="393939"/>
                </a:solidFill>
                <a:effectLst/>
                <a:latin typeface="LF Press Sans"/>
              </a:rPr>
              <a:t> </a:t>
            </a:r>
            <a:r>
              <a:rPr lang="en-US" b="0" i="0" dirty="0" err="1">
                <a:solidFill>
                  <a:srgbClr val="393939"/>
                </a:solidFill>
                <a:effectLst/>
                <a:latin typeface="LF Press Sans"/>
              </a:rPr>
              <a:t>bagefter</a:t>
            </a:r>
            <a:r>
              <a:rPr lang="en-US" b="0" i="0" dirty="0">
                <a:solidFill>
                  <a:srgbClr val="393939"/>
                </a:solidFill>
                <a:effectLst/>
                <a:latin typeface="LF Press Sans"/>
              </a:rPr>
              <a:t> for at </a:t>
            </a:r>
            <a:r>
              <a:rPr lang="en-US" b="0" i="0" dirty="0" err="1">
                <a:solidFill>
                  <a:srgbClr val="393939"/>
                </a:solidFill>
                <a:effectLst/>
                <a:latin typeface="LF Press Sans"/>
              </a:rPr>
              <a:t>kontrollere</a:t>
            </a:r>
            <a:r>
              <a:rPr lang="en-US" b="0" i="0" dirty="0">
                <a:solidFill>
                  <a:srgbClr val="393939"/>
                </a:solidFill>
                <a:effectLst/>
                <a:latin typeface="LF Press Sans"/>
              </a:rPr>
              <a:t> </a:t>
            </a:r>
            <a:r>
              <a:rPr lang="en-US" b="0" i="0" dirty="0" err="1">
                <a:solidFill>
                  <a:srgbClr val="393939"/>
                </a:solidFill>
                <a:effectLst/>
                <a:latin typeface="LF Press Sans"/>
              </a:rPr>
              <a:t>ukrudt</a:t>
            </a:r>
            <a:r>
              <a:rPr lang="en-US" b="0" i="0" dirty="0">
                <a:solidFill>
                  <a:srgbClr val="393939"/>
                </a:solidFill>
                <a:effectLst/>
                <a:latin typeface="LF Press Sans"/>
              </a:rPr>
              <a:t>.</a:t>
            </a:r>
          </a:p>
          <a:p>
            <a:pPr algn="l"/>
            <a:r>
              <a:rPr lang="en-US" b="0" i="0" dirty="0" err="1">
                <a:solidFill>
                  <a:srgbClr val="393939"/>
                </a:solidFill>
                <a:effectLst/>
                <a:latin typeface="LF Press Sans"/>
              </a:rPr>
              <a:t>Velegnet</a:t>
            </a:r>
            <a:r>
              <a:rPr lang="en-US" b="0" i="0" dirty="0">
                <a:solidFill>
                  <a:srgbClr val="393939"/>
                </a:solidFill>
                <a:effectLst/>
                <a:latin typeface="LF Press Sans"/>
              </a:rPr>
              <a:t> </a:t>
            </a:r>
            <a:r>
              <a:rPr lang="en-US" b="0" i="0" dirty="0" err="1">
                <a:solidFill>
                  <a:srgbClr val="393939"/>
                </a:solidFill>
                <a:effectLst/>
                <a:latin typeface="LF Press Sans"/>
              </a:rPr>
              <a:t>til</a:t>
            </a:r>
            <a:r>
              <a:rPr lang="en-US" b="0" i="0" dirty="0">
                <a:solidFill>
                  <a:srgbClr val="393939"/>
                </a:solidFill>
                <a:effectLst/>
                <a:latin typeface="LF Press Sans"/>
              </a:rPr>
              <a:t> det </a:t>
            </a:r>
            <a:r>
              <a:rPr lang="en-US" b="0" i="0" dirty="0" err="1">
                <a:solidFill>
                  <a:srgbClr val="393939"/>
                </a:solidFill>
                <a:effectLst/>
                <a:latin typeface="LF Press Sans"/>
              </a:rPr>
              <a:t>formål</a:t>
            </a:r>
            <a:r>
              <a:rPr lang="en-US" b="0" i="0" dirty="0">
                <a:solidFill>
                  <a:srgbClr val="393939"/>
                </a:solidFill>
                <a:effectLst/>
                <a:latin typeface="LF Press Sans"/>
              </a:rPr>
              <a:t> er:</a:t>
            </a:r>
          </a:p>
          <a:p>
            <a:pPr algn="l">
              <a:buFont typeface="Arial" panose="020B0604020202020204" pitchFamily="34" charset="0"/>
              <a:buNone/>
            </a:pPr>
            <a:r>
              <a:rPr lang="en-US" b="0" i="0" dirty="0">
                <a:solidFill>
                  <a:srgbClr val="393939"/>
                </a:solidFill>
                <a:effectLst/>
                <a:latin typeface="LF Press Sans"/>
              </a:rPr>
              <a:t>- </a:t>
            </a:r>
            <a:r>
              <a:rPr lang="en-US" b="0" i="0" dirty="0" err="1">
                <a:solidFill>
                  <a:srgbClr val="393939"/>
                </a:solidFill>
                <a:effectLst/>
                <a:latin typeface="LF Press Sans"/>
              </a:rPr>
              <a:t>enten</a:t>
            </a:r>
            <a:r>
              <a:rPr lang="en-US" b="0" i="0" dirty="0">
                <a:solidFill>
                  <a:srgbClr val="393939"/>
                </a:solidFill>
                <a:effectLst/>
                <a:latin typeface="LF Press Sans"/>
              </a:rPr>
              <a:t> et </a:t>
            </a:r>
            <a:r>
              <a:rPr lang="en-US" b="0" i="0" dirty="0" err="1">
                <a:solidFill>
                  <a:srgbClr val="393939"/>
                </a:solidFill>
                <a:effectLst/>
                <a:latin typeface="LF Press Sans"/>
              </a:rPr>
              <a:t>integreret</a:t>
            </a:r>
            <a:r>
              <a:rPr lang="en-US" b="0" i="0" dirty="0">
                <a:solidFill>
                  <a:srgbClr val="393939"/>
                </a:solidFill>
                <a:effectLst/>
                <a:latin typeface="LF Press Sans"/>
              </a:rPr>
              <a:t> system </a:t>
            </a:r>
            <a:r>
              <a:rPr lang="en-US" b="0" i="0" dirty="0" err="1">
                <a:solidFill>
                  <a:srgbClr val="393939"/>
                </a:solidFill>
                <a:effectLst/>
                <a:latin typeface="LF Press Sans"/>
              </a:rPr>
              <a:t>som</a:t>
            </a:r>
            <a:r>
              <a:rPr lang="en-US" b="0" i="0" dirty="0">
                <a:solidFill>
                  <a:srgbClr val="393939"/>
                </a:solidFill>
                <a:effectLst/>
                <a:latin typeface="LF Press Sans"/>
              </a:rPr>
              <a:t> for </a:t>
            </a:r>
            <a:r>
              <a:rPr lang="en-US" b="0" i="0" dirty="0" err="1">
                <a:solidFill>
                  <a:srgbClr val="393939"/>
                </a:solidFill>
                <a:effectLst/>
                <a:latin typeface="LF Press Sans"/>
              </a:rPr>
              <a:t>eksempel</a:t>
            </a:r>
            <a:r>
              <a:rPr lang="en-US" b="0" i="0" dirty="0">
                <a:solidFill>
                  <a:srgbClr val="393939"/>
                </a:solidFill>
                <a:effectLst/>
                <a:latin typeface="LF Press Sans"/>
              </a:rPr>
              <a:t> System </a:t>
            </a:r>
            <a:r>
              <a:rPr lang="en-US" b="0" i="0" dirty="0" err="1">
                <a:solidFill>
                  <a:srgbClr val="393939"/>
                </a:solidFill>
                <a:effectLst/>
                <a:latin typeface="LF Press Sans"/>
              </a:rPr>
              <a:t>Cameleon</a:t>
            </a:r>
            <a:r>
              <a:rPr lang="en-US" b="0" i="0" dirty="0">
                <a:solidFill>
                  <a:srgbClr val="393939"/>
                </a:solidFill>
                <a:effectLst/>
                <a:latin typeface="LF Press Sans"/>
              </a:rPr>
              <a:t>,</a:t>
            </a:r>
          </a:p>
          <a:p>
            <a:pPr algn="l">
              <a:buFont typeface="Arial" panose="020B0604020202020204" pitchFamily="34" charset="0"/>
              <a:buNone/>
            </a:pPr>
            <a:r>
              <a:rPr lang="en-US" b="0" i="0" dirty="0">
                <a:solidFill>
                  <a:srgbClr val="393939"/>
                </a:solidFill>
                <a:effectLst/>
                <a:latin typeface="LF Press Sans"/>
              </a:rPr>
              <a:t>- </a:t>
            </a:r>
            <a:r>
              <a:rPr lang="en-US" b="0" i="0" dirty="0" err="1">
                <a:solidFill>
                  <a:srgbClr val="393939"/>
                </a:solidFill>
                <a:effectLst/>
                <a:latin typeface="LF Press Sans"/>
              </a:rPr>
              <a:t>eller</a:t>
            </a:r>
            <a:r>
              <a:rPr lang="en-US" b="0" i="0" dirty="0">
                <a:solidFill>
                  <a:srgbClr val="393939"/>
                </a:solidFill>
                <a:effectLst/>
                <a:latin typeface="LF Press Sans"/>
              </a:rPr>
              <a:t> et system, </a:t>
            </a:r>
            <a:r>
              <a:rPr lang="en-US" b="0" i="0" dirty="0" err="1">
                <a:solidFill>
                  <a:srgbClr val="393939"/>
                </a:solidFill>
                <a:effectLst/>
                <a:latin typeface="LF Press Sans"/>
              </a:rPr>
              <a:t>hvor</a:t>
            </a:r>
            <a:r>
              <a:rPr lang="en-US" b="0" i="0" dirty="0">
                <a:solidFill>
                  <a:srgbClr val="393939"/>
                </a:solidFill>
                <a:effectLst/>
                <a:latin typeface="LF Press Sans"/>
              </a:rPr>
              <a:t> </a:t>
            </a:r>
            <a:r>
              <a:rPr lang="en-US" b="0" i="0" dirty="0" err="1">
                <a:solidFill>
                  <a:srgbClr val="393939"/>
                </a:solidFill>
                <a:effectLst/>
                <a:latin typeface="LF Press Sans"/>
              </a:rPr>
              <a:t>såmaskine</a:t>
            </a:r>
            <a:r>
              <a:rPr lang="en-US" b="0" i="0" dirty="0">
                <a:solidFill>
                  <a:srgbClr val="393939"/>
                </a:solidFill>
                <a:effectLst/>
                <a:latin typeface="LF Press Sans"/>
              </a:rPr>
              <a:t> </a:t>
            </a:r>
            <a:r>
              <a:rPr lang="en-US" b="0" i="0" dirty="0" err="1">
                <a:solidFill>
                  <a:srgbClr val="393939"/>
                </a:solidFill>
                <a:effectLst/>
                <a:latin typeface="LF Press Sans"/>
              </a:rPr>
              <a:t>og</a:t>
            </a:r>
            <a:r>
              <a:rPr lang="en-US" b="0" i="0" dirty="0">
                <a:solidFill>
                  <a:srgbClr val="393939"/>
                </a:solidFill>
                <a:effectLst/>
                <a:latin typeface="LF Press Sans"/>
              </a:rPr>
              <a:t> </a:t>
            </a:r>
            <a:r>
              <a:rPr lang="en-US" b="0" i="0" dirty="0" err="1">
                <a:solidFill>
                  <a:srgbClr val="393939"/>
                </a:solidFill>
                <a:effectLst/>
                <a:latin typeface="LF Press Sans"/>
              </a:rPr>
              <a:t>radrenser</a:t>
            </a:r>
            <a:r>
              <a:rPr lang="en-US" b="0" i="0" dirty="0">
                <a:solidFill>
                  <a:srgbClr val="393939"/>
                </a:solidFill>
                <a:effectLst/>
                <a:latin typeface="LF Press Sans"/>
              </a:rPr>
              <a:t> er to separate </a:t>
            </a:r>
            <a:r>
              <a:rPr lang="en-US" b="0" i="0" dirty="0" err="1">
                <a:solidFill>
                  <a:srgbClr val="393939"/>
                </a:solidFill>
                <a:effectLst/>
                <a:latin typeface="LF Press Sans"/>
              </a:rPr>
              <a:t>redskaber</a:t>
            </a:r>
            <a:r>
              <a:rPr lang="en-US" b="0" i="0" dirty="0">
                <a:solidFill>
                  <a:srgbClr val="393939"/>
                </a:solidFill>
                <a:effectLst/>
                <a:latin typeface="LF Press Sans"/>
              </a:rPr>
              <a:t>.</a:t>
            </a:r>
          </a:p>
          <a:p>
            <a:endParaRPr lang="da-DK" dirty="0"/>
          </a:p>
          <a:p>
            <a:r>
              <a:rPr lang="en-US" dirty="0"/>
              <a:t>Man </a:t>
            </a:r>
            <a:r>
              <a:rPr lang="en-US" dirty="0" err="1"/>
              <a:t>kan</a:t>
            </a:r>
            <a:r>
              <a:rPr lang="en-US" dirty="0"/>
              <a:t> </a:t>
            </a:r>
            <a:r>
              <a:rPr lang="en-US" dirty="0" err="1"/>
              <a:t>etablere</a:t>
            </a:r>
            <a:r>
              <a:rPr lang="en-US" dirty="0"/>
              <a:t> </a:t>
            </a:r>
            <a:r>
              <a:rPr lang="en-US" dirty="0" err="1"/>
              <a:t>udlæg</a:t>
            </a:r>
            <a:r>
              <a:rPr lang="en-US" dirty="0"/>
              <a:t> </a:t>
            </a:r>
            <a:r>
              <a:rPr lang="en-US" dirty="0" err="1"/>
              <a:t>samtidig</a:t>
            </a:r>
            <a:r>
              <a:rPr lang="en-US" dirty="0"/>
              <a:t> med </a:t>
            </a:r>
            <a:r>
              <a:rPr lang="en-US" dirty="0" err="1"/>
              <a:t>såning</a:t>
            </a:r>
            <a:r>
              <a:rPr lang="en-US" dirty="0"/>
              <a:t>, </a:t>
            </a:r>
            <a:r>
              <a:rPr lang="en-US" dirty="0" err="1"/>
              <a:t>hvilket</a:t>
            </a:r>
            <a:r>
              <a:rPr lang="en-US" dirty="0"/>
              <a:t> er </a:t>
            </a:r>
            <a:r>
              <a:rPr lang="en-US" dirty="0" err="1"/>
              <a:t>fordelagtigt</a:t>
            </a:r>
            <a:r>
              <a:rPr lang="en-US" dirty="0"/>
              <a:t>.</a:t>
            </a:r>
          </a:p>
          <a:p>
            <a:endParaRPr lang="en-US" dirty="0"/>
          </a:p>
          <a:p>
            <a:r>
              <a:rPr lang="en-US" dirty="0"/>
              <a:t>Det </a:t>
            </a:r>
            <a:r>
              <a:rPr lang="en-US" dirty="0" err="1"/>
              <a:t>kan</a:t>
            </a:r>
            <a:r>
              <a:rPr lang="en-US" dirty="0"/>
              <a:t> </a:t>
            </a:r>
            <a:r>
              <a:rPr lang="en-US" dirty="0" err="1"/>
              <a:t>være</a:t>
            </a:r>
            <a:r>
              <a:rPr lang="en-US" dirty="0"/>
              <a:t> </a:t>
            </a:r>
            <a:r>
              <a:rPr lang="en-US" dirty="0" err="1"/>
              <a:t>en</a:t>
            </a:r>
            <a:r>
              <a:rPr lang="en-US" dirty="0"/>
              <a:t> </a:t>
            </a:r>
            <a:r>
              <a:rPr lang="en-US" dirty="0" err="1"/>
              <a:t>fordel</a:t>
            </a:r>
            <a:r>
              <a:rPr lang="en-US" dirty="0"/>
              <a:t> at </a:t>
            </a:r>
            <a:r>
              <a:rPr lang="en-US" dirty="0" err="1"/>
              <a:t>etablere</a:t>
            </a:r>
            <a:r>
              <a:rPr lang="en-US" dirty="0"/>
              <a:t> </a:t>
            </a:r>
            <a:r>
              <a:rPr lang="en-US" dirty="0" err="1"/>
              <a:t>en</a:t>
            </a:r>
            <a:r>
              <a:rPr lang="en-US" dirty="0"/>
              <a:t> </a:t>
            </a:r>
            <a:r>
              <a:rPr lang="en-US" dirty="0" err="1"/>
              <a:t>gødningspille</a:t>
            </a:r>
            <a:r>
              <a:rPr lang="en-US" dirty="0"/>
              <a:t> </a:t>
            </a:r>
            <a:r>
              <a:rPr lang="en-US" dirty="0" err="1"/>
              <a:t>samtidig</a:t>
            </a:r>
            <a:r>
              <a:rPr lang="en-US" dirty="0"/>
              <a:t> med </a:t>
            </a:r>
            <a:r>
              <a:rPr lang="en-US" dirty="0" err="1"/>
              <a:t>såningen</a:t>
            </a:r>
            <a:r>
              <a:rPr lang="en-US" dirty="0"/>
              <a:t>. </a:t>
            </a:r>
          </a:p>
        </p:txBody>
      </p:sp>
      <p:sp>
        <p:nvSpPr>
          <p:cNvPr id="4" name="Slide Number Placeholder 3"/>
          <p:cNvSpPr>
            <a:spLocks noGrp="1"/>
          </p:cNvSpPr>
          <p:nvPr>
            <p:ph type="sldNum" sz="quarter" idx="5"/>
          </p:nvPr>
        </p:nvSpPr>
        <p:spPr/>
        <p:txBody>
          <a:bodyPr/>
          <a:lstStyle/>
          <a:p>
            <a:fld id="{05D5F16F-3962-45D6-BF98-037B3FCF95BC}" type="slidenum">
              <a:rPr lang="da-DK" smtClean="0"/>
              <a:t>33</a:t>
            </a:fld>
            <a:endParaRPr lang="da-DK"/>
          </a:p>
        </p:txBody>
      </p:sp>
    </p:spTree>
    <p:extLst>
      <p:ext uri="{BB962C8B-B14F-4D97-AF65-F5344CB8AC3E}">
        <p14:creationId xmlns:p14="http://schemas.microsoft.com/office/powerpoint/2010/main" val="2068450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da-DK" b="0" i="0" dirty="0">
                <a:solidFill>
                  <a:srgbClr val="374151"/>
                </a:solidFill>
                <a:effectLst/>
                <a:latin typeface="Söhne"/>
              </a:rPr>
              <a:t>Autonome markrobotter er en ny kategori af maskiner, der kan udføre opgaver i marken uden en fører. De vinder popularitet i landbruget, især i økologisk landbrug, hvor dyre manuelle arbejdsopgaver er nødvendige, f.eks. ved sukkerroedyrkning.</a:t>
            </a:r>
          </a:p>
          <a:p>
            <a:pPr algn="l"/>
            <a:r>
              <a:rPr lang="da-DK" b="0" i="0" dirty="0">
                <a:solidFill>
                  <a:srgbClr val="374151"/>
                </a:solidFill>
                <a:effectLst/>
                <a:latin typeface="Söhne"/>
              </a:rPr>
              <a:t>Der er to hovedtyper af autonome robotter: opgavespecifikke enheder, der udfører specifikke opgaver, og universelle enheder, der kan udstyres med forskellige redskaber som en førerløs traktor.</a:t>
            </a:r>
          </a:p>
          <a:p>
            <a:pPr algn="l"/>
            <a:r>
              <a:rPr lang="da-DK" b="0" i="0" dirty="0">
                <a:solidFill>
                  <a:srgbClr val="374151"/>
                </a:solidFill>
                <a:effectLst/>
                <a:latin typeface="Söhne"/>
              </a:rPr>
              <a:t>Selvom robotterne generelt har lavere kapacitet end traditionelle traktorredskaber, kan de erstatte lønomkostninger til førere. Deres mindre størrelse reducerer også strukturskader på markerne.</a:t>
            </a:r>
          </a:p>
          <a:p>
            <a:pPr algn="l"/>
            <a:r>
              <a:rPr lang="da-DK" b="0" i="0" dirty="0">
                <a:solidFill>
                  <a:srgbClr val="374151"/>
                </a:solidFill>
                <a:effectLst/>
                <a:latin typeface="Söhne"/>
              </a:rPr>
              <a:t>Robotter åbner også muligheder for nye dyrkningssystemer som stribedyrkning.</a:t>
            </a:r>
          </a:p>
          <a:p>
            <a:pPr algn="l"/>
            <a:r>
              <a:rPr lang="da-DK" b="0" i="0" dirty="0">
                <a:solidFill>
                  <a:srgbClr val="374151"/>
                </a:solidFill>
                <a:effectLst/>
                <a:latin typeface="Söhne"/>
              </a:rPr>
              <a:t>Eksempler på autonome robotter inkluderer </a:t>
            </a:r>
            <a:r>
              <a:rPr lang="da-DK" b="0" i="0" dirty="0" err="1">
                <a:solidFill>
                  <a:srgbClr val="374151"/>
                </a:solidFill>
                <a:effectLst/>
                <a:latin typeface="Söhne"/>
              </a:rPr>
              <a:t>FarmDroid</a:t>
            </a:r>
            <a:r>
              <a:rPr lang="da-DK" b="0" i="0" dirty="0">
                <a:solidFill>
                  <a:srgbClr val="374151"/>
                </a:solidFill>
                <a:effectLst/>
                <a:latin typeface="Söhne"/>
              </a:rPr>
              <a:t>, der sår og renser afgrøder med GPS-præcision, og </a:t>
            </a:r>
            <a:r>
              <a:rPr lang="da-DK" b="0" i="0" dirty="0" err="1">
                <a:solidFill>
                  <a:srgbClr val="374151"/>
                </a:solidFill>
                <a:effectLst/>
                <a:latin typeface="Söhne"/>
              </a:rPr>
              <a:t>Robotti</a:t>
            </a:r>
            <a:r>
              <a:rPr lang="da-DK" b="0" i="0" dirty="0">
                <a:solidFill>
                  <a:srgbClr val="374151"/>
                </a:solidFill>
                <a:effectLst/>
                <a:latin typeface="Söhne"/>
              </a:rPr>
              <a:t> fra </a:t>
            </a:r>
            <a:r>
              <a:rPr lang="da-DK" b="0" i="0" dirty="0" err="1">
                <a:solidFill>
                  <a:srgbClr val="374151"/>
                </a:solidFill>
                <a:effectLst/>
                <a:latin typeface="Söhne"/>
              </a:rPr>
              <a:t>AgroIntelli</a:t>
            </a:r>
            <a:r>
              <a:rPr lang="da-DK" b="0" i="0" dirty="0">
                <a:solidFill>
                  <a:srgbClr val="374151"/>
                </a:solidFill>
                <a:effectLst/>
                <a:latin typeface="Söhne"/>
              </a:rPr>
              <a:t>, der fungerer som en traditionel traktor med bredere redskaber og dieselmotor.</a:t>
            </a:r>
          </a:p>
          <a:p>
            <a:endParaRPr lang="en-US" dirty="0"/>
          </a:p>
        </p:txBody>
      </p:sp>
      <p:sp>
        <p:nvSpPr>
          <p:cNvPr id="4" name="Slide Number Placeholder 3"/>
          <p:cNvSpPr>
            <a:spLocks noGrp="1"/>
          </p:cNvSpPr>
          <p:nvPr>
            <p:ph type="sldNum" sz="quarter" idx="5"/>
          </p:nvPr>
        </p:nvSpPr>
        <p:spPr/>
        <p:txBody>
          <a:bodyPr/>
          <a:lstStyle/>
          <a:p>
            <a:fld id="{05D5F16F-3962-45D6-BF98-037B3FCF95BC}" type="slidenum">
              <a:rPr lang="da-DK" smtClean="0"/>
              <a:t>34</a:t>
            </a:fld>
            <a:endParaRPr lang="da-DK"/>
          </a:p>
        </p:txBody>
      </p:sp>
    </p:spTree>
    <p:extLst>
      <p:ext uri="{BB962C8B-B14F-4D97-AF65-F5344CB8AC3E}">
        <p14:creationId xmlns:p14="http://schemas.microsoft.com/office/powerpoint/2010/main" val="1425199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Ler og organisk materiale har negativt ladede overflader, og mange af næringsstofferne har positive – derfor kan </a:t>
            </a:r>
            <a:r>
              <a:rPr lang="da-DK" dirty="0" err="1"/>
              <a:t>lerpartikler</a:t>
            </a:r>
            <a:r>
              <a:rPr lang="da-DK" dirty="0"/>
              <a:t> og organisk materiale binde næringsstoffer, så planterne kan optage dem. </a:t>
            </a:r>
          </a:p>
          <a:p>
            <a:endParaRPr lang="da-DK" dirty="0"/>
          </a:p>
          <a:p>
            <a:r>
              <a:rPr lang="da-DK" dirty="0"/>
              <a:t>Kalkning: plantevækst forsurer jorden, hvilket kan påvirke plantevæksten negativt. Ved at udbringe kalk, kan man hæve pH-værdien eller reaktionstallet, så det er optimalt for plantevækst</a:t>
            </a:r>
          </a:p>
          <a:p>
            <a:endParaRPr lang="da-DK" dirty="0"/>
          </a:p>
          <a:p>
            <a:r>
              <a:rPr lang="da-DK" dirty="0"/>
              <a:t>Efterafgrøder: opsamler næringsstoffer der ellers ville blive udvasket. Bidrager også som føde for jordens mikroliv. </a:t>
            </a:r>
          </a:p>
        </p:txBody>
      </p:sp>
      <p:sp>
        <p:nvSpPr>
          <p:cNvPr id="4" name="Pladsholder til slidenummer 3"/>
          <p:cNvSpPr>
            <a:spLocks noGrp="1"/>
          </p:cNvSpPr>
          <p:nvPr>
            <p:ph type="sldNum" sz="quarter" idx="5"/>
          </p:nvPr>
        </p:nvSpPr>
        <p:spPr/>
        <p:txBody>
          <a:bodyPr/>
          <a:lstStyle/>
          <a:p>
            <a:fld id="{05D5F16F-3962-45D6-BF98-037B3FCF95BC}" type="slidenum">
              <a:rPr lang="da-DK" smtClean="0"/>
              <a:t>5</a:t>
            </a:fld>
            <a:endParaRPr lang="da-DK"/>
          </a:p>
        </p:txBody>
      </p:sp>
    </p:spTree>
    <p:extLst>
      <p:ext uri="{BB962C8B-B14F-4D97-AF65-F5344CB8AC3E}">
        <p14:creationId xmlns:p14="http://schemas.microsoft.com/office/powerpoint/2010/main" val="851613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Størstedelen af økologisk gødning er kvæggylle, mens konventionel svinegylle er den mest importerede form for gødning i økologien. </a:t>
            </a:r>
          </a:p>
          <a:p>
            <a:endParaRPr lang="da-DK" dirty="0"/>
          </a:p>
          <a:p>
            <a:pPr algn="l"/>
            <a:r>
              <a:rPr lang="da-DK" dirty="0"/>
              <a:t>Forskellige typer gødning har forskellige næringsstofprofiler – det er vigtigt af afveje </a:t>
            </a:r>
            <a:r>
              <a:rPr lang="da-DK" dirty="0" err="1"/>
              <a:t>ift</a:t>
            </a:r>
            <a:r>
              <a:rPr lang="da-DK" dirty="0"/>
              <a:t> afgrødens behov for specifikke næringsstoffer. Fx har kløvergræs højt behov for kali, men i gylle er forholdet mellem K og N sådan, at man vil tilføre for meget N, hvis man gøder med gylle (og en mængde hvori der er nok kali). </a:t>
            </a:r>
          </a:p>
        </p:txBody>
      </p:sp>
      <p:sp>
        <p:nvSpPr>
          <p:cNvPr id="4" name="Pladsholder til slidenummer 3"/>
          <p:cNvSpPr>
            <a:spLocks noGrp="1"/>
          </p:cNvSpPr>
          <p:nvPr>
            <p:ph type="sldNum" sz="quarter" idx="5"/>
          </p:nvPr>
        </p:nvSpPr>
        <p:spPr/>
        <p:txBody>
          <a:bodyPr/>
          <a:lstStyle/>
          <a:p>
            <a:fld id="{05D5F16F-3962-45D6-BF98-037B3FCF95BC}" type="slidenum">
              <a:rPr lang="da-DK" smtClean="0"/>
              <a:t>7</a:t>
            </a:fld>
            <a:endParaRPr lang="da-DK"/>
          </a:p>
        </p:txBody>
      </p:sp>
    </p:spTree>
    <p:extLst>
      <p:ext uri="{BB962C8B-B14F-4D97-AF65-F5344CB8AC3E}">
        <p14:creationId xmlns:p14="http://schemas.microsoft.com/office/powerpoint/2010/main" val="2508829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Principper bliver i praksis omsat til regler for brug af gødning i økologisk jordbrug. </a:t>
            </a:r>
          </a:p>
          <a:p>
            <a:endParaRPr lang="da-DK" dirty="0"/>
          </a:p>
          <a:p>
            <a:r>
              <a:rPr lang="da-DK" dirty="0"/>
              <a:t>Regler: som økolog er man berettiget til økologi-tilskud, så længe man tildeler under 107 kg udnyttet kvælstof pr hektar, men  man kan få et ekstra tilskud for reduceret N, hvis man maksimalt tildeler under 65 kg udnyttet N pr hektar. </a:t>
            </a:r>
          </a:p>
          <a:p>
            <a:endParaRPr lang="da-DK" dirty="0"/>
          </a:p>
          <a:p>
            <a:r>
              <a:rPr lang="da-DK" dirty="0"/>
              <a:t>Bilag 2 er en del økologiforordningen (lovgivning fra EU), hvori de tilladte gødningsformer er beskrevet. </a:t>
            </a:r>
          </a:p>
          <a:p>
            <a:r>
              <a:rPr lang="da-DK" dirty="0"/>
              <a:t>Eksempler: </a:t>
            </a:r>
          </a:p>
          <a:p>
            <a:r>
              <a:rPr lang="da-DK" dirty="0"/>
              <a:t>Konventionel husdyrgødning må bruges op til 43 kg N, bioforgasset konventionel husdyrgødning op til 65 kg N</a:t>
            </a:r>
          </a:p>
          <a:p>
            <a:endParaRPr lang="da-DK" dirty="0"/>
          </a:p>
          <a:p>
            <a:r>
              <a:rPr lang="da-DK" dirty="0"/>
              <a:t>Recirkulering er en vigtig del af økologien, og biogasgylle (og fiber) er blevet en vigtig del af næringsstoftilførslen i økologien. Man skal som økolog kunne dokumentere mængden af økologisk gødning fra et biogasanlæg – også kaldet økologiprocenten. </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8</a:t>
            </a:fld>
            <a:endParaRPr lang="da-DK"/>
          </a:p>
        </p:txBody>
      </p:sp>
    </p:spTree>
    <p:extLst>
      <p:ext uri="{BB962C8B-B14F-4D97-AF65-F5344CB8AC3E}">
        <p14:creationId xmlns:p14="http://schemas.microsoft.com/office/powerpoint/2010/main" val="457200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de mængder, hvor jorden ikke selv kan forsynes planterne med næringsstoffer, tilføres de i form af gødning. </a:t>
            </a:r>
          </a:p>
          <a:p>
            <a:endParaRPr lang="da-DK" dirty="0"/>
          </a:p>
          <a:p>
            <a:r>
              <a:rPr lang="da-DK" dirty="0"/>
              <a:t>Makronæringsstoffer er de vigtigste næringsstoffer for planter, og dem der er brug for i størst mængde. </a:t>
            </a:r>
          </a:p>
          <a:p>
            <a:pPr marL="171450" indent="-171450">
              <a:buFontTx/>
              <a:buChar char="-"/>
            </a:pPr>
            <a:r>
              <a:rPr lang="da-DK" dirty="0"/>
              <a:t>Kvælstof er det vigtigste næringsstof og tilføres oftest i form af husdyrgødning. </a:t>
            </a:r>
            <a:r>
              <a:rPr lang="da-DK" dirty="0" err="1"/>
              <a:t>Forfrugt</a:t>
            </a:r>
            <a:r>
              <a:rPr lang="da-DK" dirty="0"/>
              <a:t> af bælgplanter kan også tilføre kvælstof til jorden, da bælgplanter kan fiksere N fra luften. </a:t>
            </a:r>
          </a:p>
          <a:p>
            <a:pPr marL="171450" indent="-171450">
              <a:buFontTx/>
              <a:buChar char="-"/>
            </a:pPr>
            <a:r>
              <a:rPr lang="da-DK" dirty="0"/>
              <a:t>Fosfor er oftest tilgængelig i store mængder og tildeles derfor efter hele sædskiftet og ikke den enkelte afgrøde</a:t>
            </a:r>
          </a:p>
          <a:p>
            <a:pPr marL="171450" indent="-171450">
              <a:buFontTx/>
              <a:buChar char="-"/>
            </a:pPr>
            <a:r>
              <a:rPr lang="da-DK" dirty="0"/>
              <a:t>Kalium er vigtig for de grønne plante dele og derfor for afgrøder der høstes friske (fx kløvergræs).</a:t>
            </a:r>
          </a:p>
          <a:p>
            <a:pPr marL="171450" indent="-171450">
              <a:buFontTx/>
              <a:buChar char="-"/>
            </a:pPr>
            <a:r>
              <a:rPr lang="da-DK" dirty="0"/>
              <a:t>Magnesium findes ikke i så store mængder i husdyrgødning og man kan derfor være nødt til at tildele det gennem andre gødningstyper. </a:t>
            </a:r>
          </a:p>
          <a:p>
            <a:pPr marL="171450" indent="-171450">
              <a:buFontTx/>
              <a:buChar char="-"/>
            </a:pPr>
            <a:r>
              <a:rPr lang="da-DK" dirty="0"/>
              <a:t>Svovl tilføres oftest i tilstrækkelige mængder gennem husdyrgødning. </a:t>
            </a:r>
          </a:p>
          <a:p>
            <a:pPr marL="171450" indent="-171450">
              <a:buFontTx/>
              <a:buChar char="-"/>
            </a:pPr>
            <a:endParaRPr lang="da-DK" dirty="0"/>
          </a:p>
          <a:p>
            <a:pPr marL="0" indent="0">
              <a:buFontTx/>
              <a:buNone/>
            </a:pPr>
            <a:r>
              <a:rPr lang="da-DK" dirty="0"/>
              <a:t>Mikronæringsstoffer er andre næringsstoffer, som planterne også i brug for, men i meget mindre mængder. Det kan f. eks. være mangan. </a:t>
            </a:r>
          </a:p>
          <a:p>
            <a:pPr marL="171450" indent="-171450">
              <a:buFontTx/>
              <a:buChar char="-"/>
            </a:pPr>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9</a:t>
            </a:fld>
            <a:endParaRPr lang="da-DK"/>
          </a:p>
        </p:txBody>
      </p:sp>
    </p:spTree>
    <p:extLst>
      <p:ext uri="{BB962C8B-B14F-4D97-AF65-F5344CB8AC3E}">
        <p14:creationId xmlns:p14="http://schemas.microsoft.com/office/powerpoint/2010/main" val="24499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Sædskiftet er landbrugerens valg af afgrøder over tid. Hvilken afgrøde der er på hvilke mark roterer hver sæson. </a:t>
            </a:r>
          </a:p>
          <a:p>
            <a:endParaRPr lang="da-DK" dirty="0"/>
          </a:p>
          <a:p>
            <a:r>
              <a:rPr lang="da-DK" dirty="0"/>
              <a:t>Sædskiftet er et af de vigtigste værktøjer for økologer. Det er langsigtet, men også det, der kan sikre robuste udbytter år efter år. Det vigtige for det økologiske sædskifte er hvordan afgrøderne spiller sammen år efter år. Dette års afgrøde skal passe sammen med de foregående og efterfølgende afgrøder. </a:t>
            </a:r>
          </a:p>
          <a:p>
            <a:endParaRPr lang="da-DK" dirty="0"/>
          </a:p>
          <a:p>
            <a:r>
              <a:rPr lang="da-DK" dirty="0"/>
              <a:t>Faktorer: sædskiftet skal tilpasses jordtypen, så man ville ikke vælge de samme afgrøder på en sandjord, som på en tung lerjord. Der er også stor forskel på sædskiftet mellem en økologisk planteavler og en mælkeproducent. Der vil være langt flere afgrøder til grovfoder hos mælkeproducenten. Planteavleren kan til gengæld måske afprøve nye afgrøder, som f. eks. bælgplanter, der efterspørges på markedet. </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10</a:t>
            </a:fld>
            <a:endParaRPr lang="da-DK"/>
          </a:p>
        </p:txBody>
      </p:sp>
    </p:spTree>
    <p:extLst>
      <p:ext uri="{BB962C8B-B14F-4D97-AF65-F5344CB8AC3E}">
        <p14:creationId xmlns:p14="http://schemas.microsoft.com/office/powerpoint/2010/main" val="3074294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Flerårige afgrøder opbygger kulstof i jordens, mens vekslen mellem en og flerårige hjælper med art bekæmpe ukrudt. </a:t>
            </a:r>
          </a:p>
          <a:p>
            <a:endParaRPr lang="da-DK" dirty="0"/>
          </a:p>
          <a:p>
            <a:r>
              <a:rPr lang="da-DK" dirty="0"/>
              <a:t>Skift mellem forårs- og efterårssåede afgrøder hindrer opformering af græsukrudt</a:t>
            </a:r>
          </a:p>
          <a:p>
            <a:endParaRPr lang="da-DK" dirty="0"/>
          </a:p>
          <a:p>
            <a:r>
              <a:rPr lang="da-DK" dirty="0"/>
              <a:t>Smal- og bredbladede afgrøder (eg. Korn og kartofler) har forskellig vækstform over og under jorden, hvilket øger biodiversiteten. </a:t>
            </a:r>
          </a:p>
          <a:p>
            <a:endParaRPr lang="da-DK" dirty="0"/>
          </a:p>
          <a:p>
            <a:r>
              <a:rPr lang="da-DK" dirty="0"/>
              <a:t>Bælgplanter opbygger kvælstof i jorden ved hjælp af fiksering fra luften, mens andre afgrøder forbruger kvælstof. </a:t>
            </a:r>
          </a:p>
          <a:p>
            <a:endParaRPr lang="da-DK" dirty="0"/>
          </a:p>
          <a:p>
            <a:r>
              <a:rPr lang="da-DK" dirty="0"/>
              <a:t>Efterafgrøde og grønne marker forhindrer udvaskning af næringsstoffer og opbygger kulstof i jorden. </a:t>
            </a:r>
          </a:p>
          <a:p>
            <a:endParaRPr lang="da-DK" dirty="0"/>
          </a:p>
          <a:p>
            <a:r>
              <a:rPr lang="da-DK" dirty="0"/>
              <a:t>Der skal være plads til bekæmpelse af rodukrudt i sædskiftet. Det kan potentielt forårsage udvaskning. Derfor skal der være et tidspunkt i sædskiftet hvor kvælstofpuljen i jorden er lav. </a:t>
            </a:r>
          </a:p>
        </p:txBody>
      </p:sp>
      <p:sp>
        <p:nvSpPr>
          <p:cNvPr id="4" name="Pladsholder til slidenummer 3"/>
          <p:cNvSpPr>
            <a:spLocks noGrp="1"/>
          </p:cNvSpPr>
          <p:nvPr>
            <p:ph type="sldNum" sz="quarter" idx="5"/>
          </p:nvPr>
        </p:nvSpPr>
        <p:spPr/>
        <p:txBody>
          <a:bodyPr/>
          <a:lstStyle/>
          <a:p>
            <a:fld id="{05D5F16F-3962-45D6-BF98-037B3FCF95BC}" type="slidenum">
              <a:rPr lang="da-DK" smtClean="0"/>
              <a:t>11</a:t>
            </a:fld>
            <a:endParaRPr lang="da-DK"/>
          </a:p>
        </p:txBody>
      </p:sp>
    </p:spTree>
    <p:extLst>
      <p:ext uri="{BB962C8B-B14F-4D97-AF65-F5344CB8AC3E}">
        <p14:creationId xmlns:p14="http://schemas.microsoft.com/office/powerpoint/2010/main" val="33769456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image" Target="../media/image7.jpeg"/><Relationship Id="rId16"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A - Billede baggr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EA56E6B-7ACD-0D63-168C-B14A9E788725}"/>
              </a:ext>
            </a:extLst>
          </p:cNvPr>
          <p:cNvSpPr>
            <a:spLocks noGrp="1"/>
          </p:cNvSpPr>
          <p:nvPr>
            <p:ph type="pic" sz="quarter" idx="11" hasCustomPrompt="1"/>
          </p:nvPr>
        </p:nvSpPr>
        <p:spPr>
          <a:xfrm>
            <a:off x="0" y="0"/>
            <a:ext cx="12192000" cy="6858000"/>
          </a:xfrm>
          <a:solidFill>
            <a:schemeClr val="accent6"/>
          </a:solidFill>
        </p:spPr>
        <p:txBody>
          <a:bodyPr tIns="0" bIns="360000" anchor="ctr" anchorCtr="0"/>
          <a:lstStyle>
            <a:lvl1pPr marL="0" indent="0" algn="ctr">
              <a:buNone/>
              <a:defRPr/>
            </a:lvl1pPr>
          </a:lstStyle>
          <a:p>
            <a:r>
              <a:rPr lang="da-DK" dirty="0"/>
              <a:t>Indsæt billede</a:t>
            </a:r>
          </a:p>
        </p:txBody>
      </p:sp>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354491"/>
          </a:xfrm>
        </p:spPr>
        <p:txBody>
          <a:bodyPr>
            <a:noAutofit/>
          </a:bodyPr>
          <a:lstStyle>
            <a:lvl1pPr>
              <a:defRPr sz="9000">
                <a:solidFill>
                  <a:schemeClr val="bg1"/>
                </a:solidFill>
              </a:defRPr>
            </a:lvl1pPr>
          </a:lstStyle>
          <a:p>
            <a:r>
              <a:rPr lang="da-DK" noProof="0" dirty="0"/>
              <a:t>Kort overskrift          i to linjer</a:t>
            </a:r>
          </a:p>
        </p:txBody>
      </p:sp>
      <p:sp>
        <p:nvSpPr>
          <p:cNvPr id="11" name="Text Placeholder 10">
            <a:extLst>
              <a:ext uri="{FF2B5EF4-FFF2-40B4-BE49-F238E27FC236}">
                <a16:creationId xmlns:a16="http://schemas.microsoft.com/office/drawing/2014/main" id="{B19DFCA9-41BE-4525-BBE4-E13E96AB1A3E}"/>
              </a:ext>
            </a:extLst>
          </p:cNvPr>
          <p:cNvSpPr>
            <a:spLocks noGrp="1"/>
          </p:cNvSpPr>
          <p:nvPr>
            <p:ph type="body" sz="quarter" idx="10" hasCustomPrompt="1"/>
          </p:nvPr>
        </p:nvSpPr>
        <p:spPr>
          <a:xfrm>
            <a:off x="571500" y="3755664"/>
            <a:ext cx="5384800" cy="756617"/>
          </a:xfrm>
        </p:spPr>
        <p:txBody>
          <a:bodyPr>
            <a:noAutofit/>
          </a:bodyPr>
          <a:lstStyle>
            <a:lvl1pPr marL="0" indent="0">
              <a:spcAft>
                <a:spcPts val="0"/>
              </a:spcAft>
              <a:buNone/>
              <a:defRPr>
                <a:solidFill>
                  <a:schemeClr val="bg1"/>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velessus</a:t>
            </a:r>
            <a:r>
              <a:rPr lang="da-DK" noProof="0" dirty="0"/>
              <a:t> assimil </a:t>
            </a:r>
            <a:r>
              <a:rPr lang="da-DK" noProof="0" dirty="0" err="1"/>
              <a:t>imeni</a:t>
            </a:r>
            <a:r>
              <a:rPr lang="da-DK" noProof="0" dirty="0"/>
              <a:t> </a:t>
            </a:r>
            <a:r>
              <a:rPr lang="da-DK" noProof="0" dirty="0" err="1"/>
              <a:t>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exceperum</a:t>
            </a:r>
            <a:r>
              <a:rPr lang="da-DK" noProof="0" dirty="0"/>
              <a:t> </a:t>
            </a:r>
            <a:r>
              <a:rPr lang="da-DK" noProof="0" dirty="0" err="1"/>
              <a:t>quenim</a:t>
            </a:r>
            <a:r>
              <a:rPr lang="da-DK" noProof="0" dirty="0"/>
              <a:t> </a:t>
            </a:r>
            <a:r>
              <a:rPr lang="da-DK" noProof="0" dirty="0" err="1"/>
              <a:t>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8" name="Text Placeholder 4">
            <a:extLst>
              <a:ext uri="{FF2B5EF4-FFF2-40B4-BE49-F238E27FC236}">
                <a16:creationId xmlns:a16="http://schemas.microsoft.com/office/drawing/2014/main" id="{6D68EBEE-BF6B-93D5-33D4-0D245305139D}"/>
              </a:ext>
            </a:extLst>
          </p:cNvPr>
          <p:cNvSpPr>
            <a:spLocks noGrp="1" noRot="1" noMove="1" noResize="1" noEditPoints="1" noAdjustHandles="1" noChangeArrowheads="1" noChangeShapeType="1"/>
          </p:cNvSpPr>
          <p:nvPr>
            <p:ph type="body" sz="quarter" idx="12" hasCustomPrompt="1"/>
          </p:nvPr>
        </p:nvSpPr>
        <p:spPr>
          <a:xfrm>
            <a:off x="10857360" y="5991228"/>
            <a:ext cx="763139" cy="433784"/>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dirty="0"/>
              <a:t>   </a:t>
            </a:r>
          </a:p>
        </p:txBody>
      </p:sp>
      <p:sp>
        <p:nvSpPr>
          <p:cNvPr id="4" name="Text Placeholder 3">
            <a:extLst>
              <a:ext uri="{FF2B5EF4-FFF2-40B4-BE49-F238E27FC236}">
                <a16:creationId xmlns:a16="http://schemas.microsoft.com/office/drawing/2014/main" id="{64905D3D-CD7A-A08C-3B46-04ADB6465D0E}"/>
              </a:ext>
            </a:extLst>
          </p:cNvPr>
          <p:cNvSpPr>
            <a:spLocks noGrp="1"/>
          </p:cNvSpPr>
          <p:nvPr>
            <p:ph type="body" sz="quarter" idx="13" hasCustomPrompt="1"/>
          </p:nvPr>
        </p:nvSpPr>
        <p:spPr>
          <a:xfrm>
            <a:off x="497512" y="5971689"/>
            <a:ext cx="2023472" cy="363187"/>
          </a:xfrm>
          <a:blipFill>
            <a:blip r:embed="rId4">
              <a:extLst>
                <a:ext uri="{96DAC541-7B7A-43D3-8B79-37D633B846F1}">
                  <asvg:svgBlip xmlns:asvg="http://schemas.microsoft.com/office/drawing/2016/SVG/main" r:embed="rId5"/>
                </a:ext>
              </a:extLst>
            </a:blip>
            <a:stretch>
              <a:fillRect/>
            </a:stretch>
          </a:blipFill>
        </p:spPr>
        <p:txBody>
          <a:bodyPr/>
          <a:lstStyle>
            <a:lvl1pPr marL="0" indent="0">
              <a:lnSpc>
                <a:spcPct val="95000"/>
              </a:lnSpc>
              <a:spcAft>
                <a:spcPts val="0"/>
              </a:spcAft>
              <a:buNone/>
              <a:defRPr sz="400"/>
            </a:lvl1pPr>
          </a:lstStyle>
          <a:p>
            <a:pPr lvl="0"/>
            <a:r>
              <a:rPr lang="en-US" dirty="0"/>
              <a:t>   </a:t>
            </a:r>
            <a:endParaRPr lang="en-GB" dirty="0"/>
          </a:p>
        </p:txBody>
      </p:sp>
    </p:spTree>
    <p:extLst>
      <p:ext uri="{BB962C8B-B14F-4D97-AF65-F5344CB8AC3E}">
        <p14:creationId xmlns:p14="http://schemas.microsoft.com/office/powerpoint/2010/main" val="3579358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 1 kolon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p:txBody>
          <a:bodyPr/>
          <a:lstStyle>
            <a:lvl1pPr>
              <a:defRPr/>
            </a:lvl1pPr>
          </a:lstStyle>
          <a:p>
            <a:r>
              <a:rPr lang="da-DK" noProof="0" dirty="0"/>
              <a:t>Overskrift i en til to linjer                            </a:t>
            </a:r>
            <a:r>
              <a:rPr lang="da-DK" noProof="0" dirty="0" err="1"/>
              <a:t>lorem</a:t>
            </a:r>
            <a:r>
              <a:rPr lang="da-DK" noProof="0" dirty="0"/>
              <a:t> </a:t>
            </a:r>
            <a:r>
              <a:rPr lang="da-DK" noProof="0" dirty="0" err="1"/>
              <a:t>ipsum</a:t>
            </a:r>
            <a:r>
              <a:rPr lang="da-DK" noProof="0" dirty="0"/>
              <a:t> </a:t>
            </a:r>
            <a:r>
              <a:rPr lang="da-DK" noProof="0" dirty="0" err="1"/>
              <a:t>dolor</a:t>
            </a:r>
            <a:r>
              <a:rPr lang="da-DK" noProof="0" dirty="0"/>
              <a:t> </a:t>
            </a:r>
            <a:r>
              <a:rPr lang="da-DK" noProof="0" dirty="0" err="1"/>
              <a:t>lip</a:t>
            </a:r>
            <a:endParaRPr lang="da-DK" noProof="0" dirty="0"/>
          </a:p>
        </p:txBody>
      </p:sp>
      <p:sp>
        <p:nvSpPr>
          <p:cNvPr id="4" name="Content Placeholder 3">
            <a:extLst>
              <a:ext uri="{FF2B5EF4-FFF2-40B4-BE49-F238E27FC236}">
                <a16:creationId xmlns:a16="http://schemas.microsoft.com/office/drawing/2014/main" id="{4B3CA0B1-3EE6-5FA2-BAE4-46395D2BB13E}"/>
              </a:ext>
            </a:extLst>
          </p:cNvPr>
          <p:cNvSpPr>
            <a:spLocks noGrp="1"/>
          </p:cNvSpPr>
          <p:nvPr>
            <p:ph sz="quarter" idx="11" hasCustomPrompt="1"/>
          </p:nvPr>
        </p:nvSpPr>
        <p:spPr>
          <a:xfrm>
            <a:off x="571499" y="2276475"/>
            <a:ext cx="11049001" cy="3502025"/>
          </a:xfrm>
        </p:spPr>
        <p:txBody>
          <a:body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3" name="Pladsholder til dato 2">
            <a:extLst>
              <a:ext uri="{FF2B5EF4-FFF2-40B4-BE49-F238E27FC236}">
                <a16:creationId xmlns:a16="http://schemas.microsoft.com/office/drawing/2014/main" id="{14737A20-054A-0870-CA5A-33FC8CC91B38}"/>
              </a:ext>
            </a:extLst>
          </p:cNvPr>
          <p:cNvSpPr>
            <a:spLocks noGrp="1"/>
          </p:cNvSpPr>
          <p:nvPr>
            <p:ph type="dt" sz="half" idx="12"/>
          </p:nvPr>
        </p:nvSpPr>
        <p:spPr/>
        <p:txBody>
          <a:bodyPr/>
          <a:lstStyle/>
          <a:p>
            <a:fld id="{1255FD78-C43A-4BFC-A125-599C5504E2CB}" type="datetime2">
              <a:rPr lang="da-DK" smtClean="0"/>
              <a:t>22. januar 2024</a:t>
            </a:fld>
            <a:endParaRPr lang="da-DK" dirty="0"/>
          </a:p>
        </p:txBody>
      </p:sp>
      <p:sp>
        <p:nvSpPr>
          <p:cNvPr id="5" name="Pladsholder til sidefod 4">
            <a:extLst>
              <a:ext uri="{FF2B5EF4-FFF2-40B4-BE49-F238E27FC236}">
                <a16:creationId xmlns:a16="http://schemas.microsoft.com/office/drawing/2014/main" id="{D7E66B1E-543F-4350-A5BF-7B3494EE52D8}"/>
              </a:ext>
            </a:extLst>
          </p:cNvPr>
          <p:cNvSpPr>
            <a:spLocks noGrp="1"/>
          </p:cNvSpPr>
          <p:nvPr>
            <p:ph type="ftr" sz="quarter" idx="13"/>
          </p:nvPr>
        </p:nvSpPr>
        <p:spPr/>
        <p:txBody>
          <a:bodyPr/>
          <a:lstStyle/>
          <a:p>
            <a:endParaRPr lang="da-DK" dirty="0"/>
          </a:p>
        </p:txBody>
      </p:sp>
      <p:sp>
        <p:nvSpPr>
          <p:cNvPr id="6" name="Pladsholder til slidenummer 5">
            <a:extLst>
              <a:ext uri="{FF2B5EF4-FFF2-40B4-BE49-F238E27FC236}">
                <a16:creationId xmlns:a16="http://schemas.microsoft.com/office/drawing/2014/main" id="{7117E9DF-090D-819D-4A8E-DBED0E10ED45}"/>
              </a:ext>
            </a:extLst>
          </p:cNvPr>
          <p:cNvSpPr>
            <a:spLocks noGrp="1"/>
          </p:cNvSpPr>
          <p:nvPr>
            <p:ph type="sldNum" sz="quarter" idx="14"/>
          </p:nvPr>
        </p:nvSpPr>
        <p:spPr/>
        <p:txBody>
          <a:bodyPr/>
          <a:lstStyle/>
          <a:p>
            <a:r>
              <a:rPr lang="da-DK"/>
              <a:t>Side </a:t>
            </a:r>
            <a:fld id="{855F907D-1812-4146-A530-318126756F5D}" type="slidenum">
              <a:rPr lang="da-DK" smtClean="0"/>
              <a:pPr/>
              <a:t>‹#›</a:t>
            </a:fld>
            <a:endParaRPr lang="da-DK" dirty="0"/>
          </a:p>
        </p:txBody>
      </p:sp>
    </p:spTree>
    <p:extLst>
      <p:ext uri="{BB962C8B-B14F-4D97-AF65-F5344CB8AC3E}">
        <p14:creationId xmlns:p14="http://schemas.microsoft.com/office/powerpoint/2010/main" val="161568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2 kollo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p:txBody>
          <a:bodyPr/>
          <a:lstStyle>
            <a:lvl1pPr>
              <a:defRPr/>
            </a:lvl1pPr>
          </a:lstStyle>
          <a:p>
            <a:r>
              <a:rPr lang="da-DK" noProof="0"/>
              <a:t>Overskrift i en til to linjer                            lorem ipsum dolor lip</a:t>
            </a:r>
          </a:p>
        </p:txBody>
      </p:sp>
      <p:sp>
        <p:nvSpPr>
          <p:cNvPr id="3" name="Content Placeholder 3">
            <a:extLst>
              <a:ext uri="{FF2B5EF4-FFF2-40B4-BE49-F238E27FC236}">
                <a16:creationId xmlns:a16="http://schemas.microsoft.com/office/drawing/2014/main" id="{C3B7354E-3612-C2C1-BB1C-121A4AE8C9D3}"/>
              </a:ext>
            </a:extLst>
          </p:cNvPr>
          <p:cNvSpPr>
            <a:spLocks noGrp="1"/>
          </p:cNvSpPr>
          <p:nvPr>
            <p:ph sz="quarter" idx="11" hasCustomPrompt="1"/>
          </p:nvPr>
        </p:nvSpPr>
        <p:spPr>
          <a:xfrm>
            <a:off x="571500" y="2276475"/>
            <a:ext cx="5384800"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Content Placeholder 4">
            <a:extLst>
              <a:ext uri="{FF2B5EF4-FFF2-40B4-BE49-F238E27FC236}">
                <a16:creationId xmlns:a16="http://schemas.microsoft.com/office/drawing/2014/main" id="{B0A7BAD6-150F-CF44-F9FC-77909FD14E73}"/>
              </a:ext>
            </a:extLst>
          </p:cNvPr>
          <p:cNvSpPr>
            <a:spLocks noGrp="1"/>
          </p:cNvSpPr>
          <p:nvPr>
            <p:ph sz="quarter" idx="12" hasCustomPrompt="1"/>
          </p:nvPr>
        </p:nvSpPr>
        <p:spPr>
          <a:xfrm>
            <a:off x="6235700" y="2276475"/>
            <a:ext cx="5384800"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1756997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3 kollo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p:txBody>
          <a:bodyPr/>
          <a:lstStyle>
            <a:lvl1pPr>
              <a:defRPr/>
            </a:lvl1pPr>
          </a:lstStyle>
          <a:p>
            <a:r>
              <a:rPr lang="da-DK" noProof="0"/>
              <a:t>Overskrift i en til to linjer                            lorem ipsum dolor lip</a:t>
            </a:r>
          </a:p>
        </p:txBody>
      </p:sp>
      <p:sp>
        <p:nvSpPr>
          <p:cNvPr id="3" name="Content Placeholder 3">
            <a:extLst>
              <a:ext uri="{FF2B5EF4-FFF2-40B4-BE49-F238E27FC236}">
                <a16:creationId xmlns:a16="http://schemas.microsoft.com/office/drawing/2014/main" id="{16459230-2EC8-1E0B-C5C5-F6F5F732C2D6}"/>
              </a:ext>
            </a:extLst>
          </p:cNvPr>
          <p:cNvSpPr>
            <a:spLocks noGrp="1"/>
          </p:cNvSpPr>
          <p:nvPr>
            <p:ph sz="quarter" idx="11" hasCustomPrompt="1"/>
          </p:nvPr>
        </p:nvSpPr>
        <p:spPr>
          <a:xfrm>
            <a:off x="571500" y="2276475"/>
            <a:ext cx="3495675"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Content Placeholder 4">
            <a:extLst>
              <a:ext uri="{FF2B5EF4-FFF2-40B4-BE49-F238E27FC236}">
                <a16:creationId xmlns:a16="http://schemas.microsoft.com/office/drawing/2014/main" id="{47FA8CC8-351D-A883-30BA-246C02FE8A34}"/>
              </a:ext>
            </a:extLst>
          </p:cNvPr>
          <p:cNvSpPr>
            <a:spLocks noGrp="1"/>
          </p:cNvSpPr>
          <p:nvPr>
            <p:ph sz="quarter" idx="12" hasCustomPrompt="1"/>
          </p:nvPr>
        </p:nvSpPr>
        <p:spPr>
          <a:xfrm>
            <a:off x="4346575" y="2276475"/>
            <a:ext cx="3497263"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8" name="Content Placeholder 7">
            <a:extLst>
              <a:ext uri="{FF2B5EF4-FFF2-40B4-BE49-F238E27FC236}">
                <a16:creationId xmlns:a16="http://schemas.microsoft.com/office/drawing/2014/main" id="{BDC2F437-FA7A-3595-43FF-9567BFF79B1A}"/>
              </a:ext>
            </a:extLst>
          </p:cNvPr>
          <p:cNvSpPr>
            <a:spLocks noGrp="1"/>
          </p:cNvSpPr>
          <p:nvPr>
            <p:ph sz="quarter" idx="13" hasCustomPrompt="1"/>
          </p:nvPr>
        </p:nvSpPr>
        <p:spPr>
          <a:xfrm>
            <a:off x="8123238" y="2276475"/>
            <a:ext cx="3497262"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1663521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kst 1/2 - Billede 1/2">
    <p:bg>
      <p:bgPr>
        <a:solidFill>
          <a:schemeClr val="accent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BBF6DA-26BF-D15C-DAD8-F944BEBD8EB6}"/>
              </a:ext>
            </a:extLst>
          </p:cNvPr>
          <p:cNvSpPr/>
          <p:nvPr userDrawn="1"/>
        </p:nvSpPr>
        <p:spPr>
          <a:xfrm>
            <a:off x="0" y="0"/>
            <a:ext cx="6235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Picture Placeholder 10">
            <a:extLst>
              <a:ext uri="{FF2B5EF4-FFF2-40B4-BE49-F238E27FC236}">
                <a16:creationId xmlns:a16="http://schemas.microsoft.com/office/drawing/2014/main" id="{3D428550-8EB3-3D9B-3ADB-A7C76318C53C}"/>
              </a:ext>
            </a:extLst>
          </p:cNvPr>
          <p:cNvSpPr>
            <a:spLocks noGrp="1"/>
          </p:cNvSpPr>
          <p:nvPr>
            <p:ph type="pic" sz="quarter" idx="12" hasCustomPrompt="1"/>
          </p:nvPr>
        </p:nvSpPr>
        <p:spPr>
          <a:xfrm>
            <a:off x="6235700" y="0"/>
            <a:ext cx="5956300" cy="6858000"/>
          </a:xfrm>
          <a:noFill/>
        </p:spPr>
        <p:txBody>
          <a:bodyPr bIns="576000" anchor="ctr" anchorCtr="0"/>
          <a:lstStyle>
            <a:lvl1pPr marL="0" indent="0" algn="ctr">
              <a:buNone/>
              <a:defRPr>
                <a:solidFill>
                  <a:schemeClr val="tx1"/>
                </a:solidFill>
              </a:defRPr>
            </a:lvl1pPr>
          </a:lstStyle>
          <a:p>
            <a:r>
              <a:rPr lang="da-DK" dirty="0"/>
              <a:t>Indsæt billede</a:t>
            </a:r>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5384800" cy="1046440"/>
          </a:xfrm>
        </p:spPr>
        <p:txBody>
          <a:bodyPr/>
          <a:lstStyle>
            <a:lvl1pPr>
              <a:defRPr/>
            </a:lvl1pPr>
          </a:lstStyle>
          <a:p>
            <a:r>
              <a:rPr lang="da-DK" noProof="0" dirty="0"/>
              <a:t>Overskrift i en til      to linjer med billede</a:t>
            </a:r>
          </a:p>
        </p:txBody>
      </p:sp>
      <p:sp>
        <p:nvSpPr>
          <p:cNvPr id="3" name="Content Placeholder 3">
            <a:extLst>
              <a:ext uri="{FF2B5EF4-FFF2-40B4-BE49-F238E27FC236}">
                <a16:creationId xmlns:a16="http://schemas.microsoft.com/office/drawing/2014/main" id="{E4C5F4C0-5FA8-089B-EEB3-C56C5B035159}"/>
              </a:ext>
            </a:extLst>
          </p:cNvPr>
          <p:cNvSpPr>
            <a:spLocks noGrp="1"/>
          </p:cNvSpPr>
          <p:nvPr>
            <p:ph sz="quarter" idx="13" hasCustomPrompt="1"/>
          </p:nvPr>
        </p:nvSpPr>
        <p:spPr>
          <a:xfrm>
            <a:off x="571500" y="2276475"/>
            <a:ext cx="5384800"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6" name="Text Placeholder 4">
            <a:extLst>
              <a:ext uri="{FF2B5EF4-FFF2-40B4-BE49-F238E27FC236}">
                <a16:creationId xmlns:a16="http://schemas.microsoft.com/office/drawing/2014/main" id="{850573D3-3E90-122C-114F-E41BFE1C84C7}"/>
              </a:ext>
            </a:extLst>
          </p:cNvPr>
          <p:cNvSpPr>
            <a:spLocks noGrp="1" noRot="1" noMove="1" noResize="1" noEditPoints="1" noAdjustHandles="1" noChangeArrowheads="1" noChangeShapeType="1"/>
          </p:cNvSpPr>
          <p:nvPr>
            <p:ph type="body" sz="quarter" idx="11" hasCustomPrompt="1"/>
          </p:nvPr>
        </p:nvSpPr>
        <p:spPr>
          <a:xfrm>
            <a:off x="10857360" y="5991228"/>
            <a:ext cx="763139" cy="433784"/>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dirty="0"/>
              <a:t>   </a:t>
            </a:r>
          </a:p>
        </p:txBody>
      </p:sp>
    </p:spTree>
    <p:extLst>
      <p:ext uri="{BB962C8B-B14F-4D97-AF65-F5344CB8AC3E}">
        <p14:creationId xmlns:p14="http://schemas.microsoft.com/office/powerpoint/2010/main" val="4094140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kst 1/2 - Indhold 1/2 Farve">
    <p:bg>
      <p:bgPr>
        <a:solidFill>
          <a:schemeClr val="accent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C87488-358D-5B5B-58D6-CB16248F444A}"/>
              </a:ext>
            </a:extLst>
          </p:cNvPr>
          <p:cNvSpPr/>
          <p:nvPr userDrawn="1"/>
        </p:nvSpPr>
        <p:spPr>
          <a:xfrm>
            <a:off x="0" y="0"/>
            <a:ext cx="6235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2">
            <a:extLst>
              <a:ext uri="{FF2B5EF4-FFF2-40B4-BE49-F238E27FC236}">
                <a16:creationId xmlns:a16="http://schemas.microsoft.com/office/drawing/2014/main" id="{F7397C8D-9753-89A0-4BEF-604AF812F233}"/>
              </a:ext>
            </a:extLst>
          </p:cNvPr>
          <p:cNvSpPr/>
          <p:nvPr userDrawn="1"/>
        </p:nvSpPr>
        <p:spPr>
          <a:xfrm>
            <a:off x="6235700" y="0"/>
            <a:ext cx="59563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Content Placeholder 7">
            <a:extLst>
              <a:ext uri="{FF2B5EF4-FFF2-40B4-BE49-F238E27FC236}">
                <a16:creationId xmlns:a16="http://schemas.microsoft.com/office/drawing/2014/main" id="{2E142C2B-7F87-97B0-8E08-BEED3C05DF55}"/>
              </a:ext>
            </a:extLst>
          </p:cNvPr>
          <p:cNvSpPr>
            <a:spLocks noGrp="1"/>
          </p:cNvSpPr>
          <p:nvPr>
            <p:ph sz="quarter" idx="11" hasCustomPrompt="1"/>
          </p:nvPr>
        </p:nvSpPr>
        <p:spPr>
          <a:xfrm>
            <a:off x="6772275" y="1125538"/>
            <a:ext cx="4848225" cy="4652962"/>
          </a:xfrm>
        </p:spPr>
        <p:txBody>
          <a:bodyPr bIns="1260000" anchor="ctr" anchorCtr="0"/>
          <a:lstStyle>
            <a:lvl1pPr marL="0" indent="0" algn="ctr">
              <a:buNone/>
              <a:defRPr/>
            </a:lvl1pPr>
          </a:lstStyle>
          <a:p>
            <a:pPr lvl="0"/>
            <a:r>
              <a:rPr lang="en-US" dirty="0" err="1"/>
              <a:t>Indsæt</a:t>
            </a:r>
            <a:r>
              <a:rPr lang="en-US" dirty="0"/>
              <a:t> </a:t>
            </a:r>
            <a:r>
              <a:rPr lang="en-US" dirty="0" err="1"/>
              <a:t>indhold</a:t>
            </a:r>
            <a:r>
              <a:rPr lang="en-US" dirty="0"/>
              <a:t> her</a:t>
            </a:r>
            <a:endParaRPr lang="da-DK" dirty="0"/>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5384800" cy="1046440"/>
          </a:xfrm>
        </p:spPr>
        <p:txBody>
          <a:bodyPr/>
          <a:lstStyle>
            <a:lvl1pPr>
              <a:defRPr/>
            </a:lvl1pPr>
          </a:lstStyle>
          <a:p>
            <a:r>
              <a:rPr lang="da-DK" noProof="0" dirty="0"/>
              <a:t>Overskrift i en til      to linjer med billede</a:t>
            </a:r>
          </a:p>
        </p:txBody>
      </p:sp>
      <p:sp>
        <p:nvSpPr>
          <p:cNvPr id="10" name="Text Placeholder 9">
            <a:extLst>
              <a:ext uri="{FF2B5EF4-FFF2-40B4-BE49-F238E27FC236}">
                <a16:creationId xmlns:a16="http://schemas.microsoft.com/office/drawing/2014/main" id="{35757119-3609-ECD3-512C-BB419E88E6BC}"/>
              </a:ext>
            </a:extLst>
          </p:cNvPr>
          <p:cNvSpPr>
            <a:spLocks noGrp="1"/>
          </p:cNvSpPr>
          <p:nvPr>
            <p:ph type="body" sz="quarter" idx="12" hasCustomPrompt="1"/>
          </p:nvPr>
        </p:nvSpPr>
        <p:spPr>
          <a:xfrm>
            <a:off x="10491791" y="1328744"/>
            <a:ext cx="1128708" cy="523220"/>
          </a:xfrm>
        </p:spPr>
        <p:txBody>
          <a:bodyPr>
            <a:noAutofit/>
          </a:bodyPr>
          <a:lstStyle>
            <a:lvl1pPr marL="0" indent="0">
              <a:lnSpc>
                <a:spcPct val="85000"/>
              </a:lnSpc>
              <a:spcAft>
                <a:spcPts val="0"/>
              </a:spcAft>
              <a:buNone/>
              <a:defRPr sz="4000">
                <a:solidFill>
                  <a:schemeClr val="tx2"/>
                </a:solidFill>
                <a:latin typeface="+mj-lt"/>
              </a:defRPr>
            </a:lvl1pPr>
            <a:lvl6pPr>
              <a:defRPr/>
            </a:lvl6pPr>
          </a:lstStyle>
          <a:p>
            <a:pPr lvl="0"/>
            <a:r>
              <a:rPr lang="en-US" dirty="0"/>
              <a:t>xx%</a:t>
            </a:r>
            <a:endParaRPr lang="da-DK" dirty="0"/>
          </a:p>
        </p:txBody>
      </p:sp>
      <p:sp>
        <p:nvSpPr>
          <p:cNvPr id="12" name="Text Placeholder 9">
            <a:extLst>
              <a:ext uri="{FF2B5EF4-FFF2-40B4-BE49-F238E27FC236}">
                <a16:creationId xmlns:a16="http://schemas.microsoft.com/office/drawing/2014/main" id="{6A996AC7-06DB-29FF-0EC5-CE60C95BA991}"/>
              </a:ext>
            </a:extLst>
          </p:cNvPr>
          <p:cNvSpPr>
            <a:spLocks noGrp="1"/>
          </p:cNvSpPr>
          <p:nvPr>
            <p:ph type="body" sz="quarter" idx="13" hasCustomPrompt="1"/>
          </p:nvPr>
        </p:nvSpPr>
        <p:spPr>
          <a:xfrm>
            <a:off x="10491791" y="1868494"/>
            <a:ext cx="1128708" cy="523220"/>
          </a:xfrm>
        </p:spPr>
        <p:txBody>
          <a:bodyPr>
            <a:noAutofit/>
          </a:bodyPr>
          <a:lstStyle>
            <a:lvl1pPr marL="0" indent="0">
              <a:lnSpc>
                <a:spcPct val="95000"/>
              </a:lnSpc>
              <a:spcAft>
                <a:spcPts val="0"/>
              </a:spcAft>
              <a:buNone/>
              <a:defRPr sz="1200">
                <a:solidFill>
                  <a:schemeClr val="tx2"/>
                </a:solidFill>
              </a:defRPr>
            </a:lvl1pPr>
            <a:lvl6pPr>
              <a:defRPr/>
            </a:lvl6pPr>
          </a:lstStyle>
          <a:p>
            <a:pPr lvl="0"/>
            <a:r>
              <a:rPr lang="en-US" dirty="0" err="1"/>
              <a:t>Indsæt</a:t>
            </a:r>
            <a:r>
              <a:rPr lang="en-US" dirty="0"/>
              <a:t> </a:t>
            </a:r>
            <a:r>
              <a:rPr lang="en-US" dirty="0" err="1"/>
              <a:t>tekst</a:t>
            </a:r>
            <a:r>
              <a:rPr lang="en-US" dirty="0"/>
              <a:t> her</a:t>
            </a:r>
            <a:endParaRPr lang="da-DK" dirty="0"/>
          </a:p>
        </p:txBody>
      </p:sp>
      <p:sp>
        <p:nvSpPr>
          <p:cNvPr id="6" name="Content Placeholder 3">
            <a:extLst>
              <a:ext uri="{FF2B5EF4-FFF2-40B4-BE49-F238E27FC236}">
                <a16:creationId xmlns:a16="http://schemas.microsoft.com/office/drawing/2014/main" id="{DCFD11CF-7A5C-9525-5ED1-3493C86EBCCB}"/>
              </a:ext>
            </a:extLst>
          </p:cNvPr>
          <p:cNvSpPr>
            <a:spLocks noGrp="1"/>
          </p:cNvSpPr>
          <p:nvPr>
            <p:ph sz="quarter" idx="14" hasCustomPrompt="1"/>
          </p:nvPr>
        </p:nvSpPr>
        <p:spPr>
          <a:xfrm>
            <a:off x="571500" y="2276475"/>
            <a:ext cx="5384800"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grpSp>
        <p:nvGrpSpPr>
          <p:cNvPr id="5" name="Group 4">
            <a:extLst>
              <a:ext uri="{FF2B5EF4-FFF2-40B4-BE49-F238E27FC236}">
                <a16:creationId xmlns:a16="http://schemas.microsoft.com/office/drawing/2014/main" id="{C3709BFD-5456-F0F1-56FB-8F95F7F189D4}"/>
              </a:ext>
            </a:extLst>
          </p:cNvPr>
          <p:cNvGrpSpPr/>
          <p:nvPr userDrawn="1"/>
        </p:nvGrpSpPr>
        <p:grpSpPr>
          <a:xfrm>
            <a:off x="10857361" y="5991228"/>
            <a:ext cx="762848" cy="433398"/>
            <a:chOff x="10857361" y="5991228"/>
            <a:chExt cx="762848" cy="433398"/>
          </a:xfrm>
        </p:grpSpPr>
        <p:sp>
          <p:nvSpPr>
            <p:cNvPr id="7" name="Freeform: Shape 6">
              <a:extLst>
                <a:ext uri="{FF2B5EF4-FFF2-40B4-BE49-F238E27FC236}">
                  <a16:creationId xmlns:a16="http://schemas.microsoft.com/office/drawing/2014/main" id="{F2252D3A-3688-B5EB-4D56-894C05967CBA}"/>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9" name="Freeform: Shape 8">
              <a:extLst>
                <a:ext uri="{FF2B5EF4-FFF2-40B4-BE49-F238E27FC236}">
                  <a16:creationId xmlns:a16="http://schemas.microsoft.com/office/drawing/2014/main" id="{C1AB170C-D21A-1E58-6157-0ED5A81CDFC2}"/>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1572787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 x Indhold + Tekst - Farve">
    <p:bg>
      <p:bgPr>
        <a:solidFill>
          <a:schemeClr val="accent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A57EBC-EE60-6F4E-B531-75668AF67353}"/>
              </a:ext>
            </a:extLst>
          </p:cNvPr>
          <p:cNvSpPr/>
          <p:nvPr userDrawn="1"/>
        </p:nvSpPr>
        <p:spPr>
          <a:xfrm>
            <a:off x="0" y="0"/>
            <a:ext cx="6095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2B59E036-9A2C-F22F-CE59-9F7F95505309}"/>
              </a:ext>
            </a:extLst>
          </p:cNvPr>
          <p:cNvSpPr/>
          <p:nvPr userDrawn="1"/>
        </p:nvSpPr>
        <p:spPr>
          <a:xfrm>
            <a:off x="6096000" y="0"/>
            <a:ext cx="6096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11049000" cy="523220"/>
          </a:xfrm>
        </p:spPr>
        <p:txBody>
          <a:bodyPr>
            <a:noAutofit/>
          </a:bodyPr>
          <a:lstStyle>
            <a:lvl1pPr>
              <a:defRPr/>
            </a:lvl1pPr>
          </a:lstStyle>
          <a:p>
            <a:r>
              <a:rPr lang="da-DK" noProof="0" dirty="0"/>
              <a:t>Kort overskrift i en linje . . . !</a:t>
            </a:r>
          </a:p>
        </p:txBody>
      </p:sp>
      <p:sp>
        <p:nvSpPr>
          <p:cNvPr id="7" name="Text Placeholder 6">
            <a:extLst>
              <a:ext uri="{FF2B5EF4-FFF2-40B4-BE49-F238E27FC236}">
                <a16:creationId xmlns:a16="http://schemas.microsoft.com/office/drawing/2014/main" id="{C459787C-EEB6-72BA-A1FD-873E55C4AFFD}"/>
              </a:ext>
            </a:extLst>
          </p:cNvPr>
          <p:cNvSpPr>
            <a:spLocks noGrp="1"/>
          </p:cNvSpPr>
          <p:nvPr>
            <p:ph type="body" sz="quarter" idx="10" hasCustomPrompt="1"/>
          </p:nvPr>
        </p:nvSpPr>
        <p:spPr>
          <a:xfrm>
            <a:off x="571500" y="4823137"/>
            <a:ext cx="4950316"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4" name="Text Placeholder 6">
            <a:extLst>
              <a:ext uri="{FF2B5EF4-FFF2-40B4-BE49-F238E27FC236}">
                <a16:creationId xmlns:a16="http://schemas.microsoft.com/office/drawing/2014/main" id="{9152D2A9-9C5C-788A-5ECC-AFF45617B74E}"/>
              </a:ext>
            </a:extLst>
          </p:cNvPr>
          <p:cNvSpPr>
            <a:spLocks noGrp="1"/>
          </p:cNvSpPr>
          <p:nvPr>
            <p:ph type="body" sz="quarter" idx="14" hasCustomPrompt="1"/>
          </p:nvPr>
        </p:nvSpPr>
        <p:spPr>
          <a:xfrm>
            <a:off x="6670185" y="4823137"/>
            <a:ext cx="4950316"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Content Placeholder 9">
            <a:extLst>
              <a:ext uri="{FF2B5EF4-FFF2-40B4-BE49-F238E27FC236}">
                <a16:creationId xmlns:a16="http://schemas.microsoft.com/office/drawing/2014/main" id="{A94CAA09-6A38-D9BD-CBE1-9D35E2DCF743}"/>
              </a:ext>
            </a:extLst>
          </p:cNvPr>
          <p:cNvSpPr>
            <a:spLocks noGrp="1"/>
          </p:cNvSpPr>
          <p:nvPr>
            <p:ph sz="quarter" idx="15" hasCustomPrompt="1"/>
          </p:nvPr>
        </p:nvSpPr>
        <p:spPr>
          <a:xfrm>
            <a:off x="571500" y="1754746"/>
            <a:ext cx="4950317" cy="2723882"/>
          </a:xfrm>
        </p:spPr>
        <p:txBody>
          <a:bodyPr bIns="1152000" anchor="ctr" anchorCtr="0"/>
          <a:lstStyle>
            <a:lvl1pPr marL="0" indent="0" algn="ctr">
              <a:buNone/>
              <a:defRPr/>
            </a:lvl1pPr>
            <a:lvl2pPr marL="288000" indent="0">
              <a:buNone/>
              <a:defRPr/>
            </a:lvl2pPr>
          </a:lstStyle>
          <a:p>
            <a:pPr lvl="0"/>
            <a:r>
              <a:rPr lang="en-US" dirty="0" err="1"/>
              <a:t>Indsæt</a:t>
            </a:r>
            <a:r>
              <a:rPr lang="en-US" dirty="0"/>
              <a:t> </a:t>
            </a:r>
            <a:r>
              <a:rPr lang="en-US" dirty="0" err="1"/>
              <a:t>indhold</a:t>
            </a:r>
            <a:endParaRPr lang="en-US" dirty="0"/>
          </a:p>
        </p:txBody>
      </p:sp>
      <p:sp>
        <p:nvSpPr>
          <p:cNvPr id="12" name="Content Placeholder 9">
            <a:extLst>
              <a:ext uri="{FF2B5EF4-FFF2-40B4-BE49-F238E27FC236}">
                <a16:creationId xmlns:a16="http://schemas.microsoft.com/office/drawing/2014/main" id="{9B18901D-2A1F-5419-6F99-9E0F744D2DB1}"/>
              </a:ext>
            </a:extLst>
          </p:cNvPr>
          <p:cNvSpPr>
            <a:spLocks noGrp="1"/>
          </p:cNvSpPr>
          <p:nvPr>
            <p:ph sz="quarter" idx="16" hasCustomPrompt="1"/>
          </p:nvPr>
        </p:nvSpPr>
        <p:spPr>
          <a:xfrm>
            <a:off x="6668841" y="1754746"/>
            <a:ext cx="4950317" cy="2723882"/>
          </a:xfrm>
        </p:spPr>
        <p:txBody>
          <a:bodyPr bIns="1152000" anchor="ctr" anchorCtr="0"/>
          <a:lstStyle>
            <a:lvl1pPr marL="0" indent="0" algn="ctr">
              <a:buNone/>
              <a:defRPr/>
            </a:lvl1pPr>
            <a:lvl2pPr marL="288000" indent="0">
              <a:buNone/>
              <a:defRPr/>
            </a:lvl2pPr>
          </a:lstStyle>
          <a:p>
            <a:pPr lvl="0"/>
            <a:r>
              <a:rPr lang="en-US" dirty="0" err="1"/>
              <a:t>Indsæt</a:t>
            </a:r>
            <a:r>
              <a:rPr lang="en-US" dirty="0"/>
              <a:t> </a:t>
            </a:r>
            <a:r>
              <a:rPr lang="en-US" dirty="0" err="1"/>
              <a:t>indhold</a:t>
            </a:r>
            <a:endParaRPr lang="en-US" dirty="0"/>
          </a:p>
        </p:txBody>
      </p:sp>
      <p:grpSp>
        <p:nvGrpSpPr>
          <p:cNvPr id="3" name="Group 2">
            <a:extLst>
              <a:ext uri="{FF2B5EF4-FFF2-40B4-BE49-F238E27FC236}">
                <a16:creationId xmlns:a16="http://schemas.microsoft.com/office/drawing/2014/main" id="{59A2D0E5-0BB9-A8C1-422C-5520F7BA2CFF}"/>
              </a:ext>
            </a:extLst>
          </p:cNvPr>
          <p:cNvGrpSpPr/>
          <p:nvPr userDrawn="1"/>
        </p:nvGrpSpPr>
        <p:grpSpPr>
          <a:xfrm>
            <a:off x="10857361" y="5991228"/>
            <a:ext cx="762848" cy="433398"/>
            <a:chOff x="10857361" y="5991228"/>
            <a:chExt cx="762848" cy="433398"/>
          </a:xfrm>
        </p:grpSpPr>
        <p:sp>
          <p:nvSpPr>
            <p:cNvPr id="6" name="Freeform: Shape 5">
              <a:extLst>
                <a:ext uri="{FF2B5EF4-FFF2-40B4-BE49-F238E27FC236}">
                  <a16:creationId xmlns:a16="http://schemas.microsoft.com/office/drawing/2014/main" id="{165C368C-262D-AADE-DE55-5849FB1B67F0}"/>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9" name="Freeform: Shape 8">
              <a:extLst>
                <a:ext uri="{FF2B5EF4-FFF2-40B4-BE49-F238E27FC236}">
                  <a16:creationId xmlns:a16="http://schemas.microsoft.com/office/drawing/2014/main" id="{EFAA5679-7593-E0D0-3C38-0A646D0FF5C9}"/>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1481235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x Indhold + Tekst - Grå">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5C94B9-94F3-BBEB-F0BD-0AD713EF2376}"/>
              </a:ext>
            </a:extLst>
          </p:cNvPr>
          <p:cNvSpPr/>
          <p:nvPr userDrawn="1"/>
        </p:nvSpPr>
        <p:spPr>
          <a:xfrm>
            <a:off x="8123239" y="0"/>
            <a:ext cx="406876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2B59E036-9A2C-F22F-CE59-9F7F95505309}"/>
              </a:ext>
            </a:extLst>
          </p:cNvPr>
          <p:cNvSpPr/>
          <p:nvPr userDrawn="1"/>
        </p:nvSpPr>
        <p:spPr>
          <a:xfrm>
            <a:off x="4067175" y="0"/>
            <a:ext cx="405606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11049000" cy="523220"/>
          </a:xfrm>
        </p:spPr>
        <p:txBody>
          <a:bodyPr>
            <a:noAutofit/>
          </a:bodyPr>
          <a:lstStyle>
            <a:lvl1pPr>
              <a:defRPr/>
            </a:lvl1pPr>
          </a:lstStyle>
          <a:p>
            <a:r>
              <a:rPr lang="da-DK" noProof="0" dirty="0"/>
              <a:t>Kort overskrift i en linje . . . !</a:t>
            </a:r>
          </a:p>
        </p:txBody>
      </p:sp>
      <p:sp>
        <p:nvSpPr>
          <p:cNvPr id="7" name="Text Placeholder 6">
            <a:extLst>
              <a:ext uri="{FF2B5EF4-FFF2-40B4-BE49-F238E27FC236}">
                <a16:creationId xmlns:a16="http://schemas.microsoft.com/office/drawing/2014/main" id="{C459787C-EEB6-72BA-A1FD-873E55C4AFFD}"/>
              </a:ext>
            </a:extLst>
          </p:cNvPr>
          <p:cNvSpPr>
            <a:spLocks noGrp="1"/>
          </p:cNvSpPr>
          <p:nvPr>
            <p:ph type="body" sz="quarter" idx="10" hasCustomPrompt="1"/>
          </p:nvPr>
        </p:nvSpPr>
        <p:spPr>
          <a:xfrm>
            <a:off x="571500" y="4320147"/>
            <a:ext cx="2912121"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Text Placeholder 6">
            <a:extLst>
              <a:ext uri="{FF2B5EF4-FFF2-40B4-BE49-F238E27FC236}">
                <a16:creationId xmlns:a16="http://schemas.microsoft.com/office/drawing/2014/main" id="{1B02B7F6-6399-2BF4-12D7-A105E51F5D96}"/>
              </a:ext>
            </a:extLst>
          </p:cNvPr>
          <p:cNvSpPr>
            <a:spLocks noGrp="1"/>
          </p:cNvSpPr>
          <p:nvPr>
            <p:ph type="body" sz="quarter" idx="14" hasCustomPrompt="1"/>
          </p:nvPr>
        </p:nvSpPr>
        <p:spPr>
          <a:xfrm>
            <a:off x="4639939" y="4320147"/>
            <a:ext cx="2912121"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3" name="Text Placeholder 6">
            <a:extLst>
              <a:ext uri="{FF2B5EF4-FFF2-40B4-BE49-F238E27FC236}">
                <a16:creationId xmlns:a16="http://schemas.microsoft.com/office/drawing/2014/main" id="{FDB4ABCB-9BE3-10BD-6884-61BA4261303E}"/>
              </a:ext>
            </a:extLst>
          </p:cNvPr>
          <p:cNvSpPr>
            <a:spLocks noGrp="1"/>
          </p:cNvSpPr>
          <p:nvPr>
            <p:ph type="body" sz="quarter" idx="16" hasCustomPrompt="1"/>
          </p:nvPr>
        </p:nvSpPr>
        <p:spPr>
          <a:xfrm>
            <a:off x="8708379" y="4320147"/>
            <a:ext cx="2912121"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5" name="Content Placeholder 14">
            <a:extLst>
              <a:ext uri="{FF2B5EF4-FFF2-40B4-BE49-F238E27FC236}">
                <a16:creationId xmlns:a16="http://schemas.microsoft.com/office/drawing/2014/main" id="{0BBD8A76-32BB-816D-301A-8C1D36226AC1}"/>
              </a:ext>
            </a:extLst>
          </p:cNvPr>
          <p:cNvSpPr>
            <a:spLocks noGrp="1"/>
          </p:cNvSpPr>
          <p:nvPr>
            <p:ph sz="quarter" idx="17" hasCustomPrompt="1"/>
          </p:nvPr>
        </p:nvSpPr>
        <p:spPr>
          <a:xfrm>
            <a:off x="571500" y="1754746"/>
            <a:ext cx="2912121" cy="2214397"/>
          </a:xfrm>
        </p:spPr>
        <p:txBody>
          <a:bodyPr bIns="1116000" anchor="ctr" anchorCtr="0"/>
          <a:lstStyle>
            <a:lvl1pPr marL="0" indent="0" algn="ctr">
              <a:buNone/>
              <a:defRPr/>
            </a:lvl1pPr>
          </a:lstStyle>
          <a:p>
            <a:pPr lvl="0"/>
            <a:r>
              <a:rPr lang="en-US" dirty="0" err="1"/>
              <a:t>Indsæt</a:t>
            </a:r>
            <a:r>
              <a:rPr lang="en-US" dirty="0"/>
              <a:t> </a:t>
            </a:r>
            <a:r>
              <a:rPr lang="en-US" dirty="0" err="1"/>
              <a:t>indhold</a:t>
            </a:r>
            <a:endParaRPr lang="da-DK" dirty="0"/>
          </a:p>
        </p:txBody>
      </p:sp>
      <p:sp>
        <p:nvSpPr>
          <p:cNvPr id="16" name="Content Placeholder 14">
            <a:extLst>
              <a:ext uri="{FF2B5EF4-FFF2-40B4-BE49-F238E27FC236}">
                <a16:creationId xmlns:a16="http://schemas.microsoft.com/office/drawing/2014/main" id="{C67424DA-37FD-DD41-38E0-E72ECB7E94BC}"/>
              </a:ext>
            </a:extLst>
          </p:cNvPr>
          <p:cNvSpPr>
            <a:spLocks noGrp="1"/>
          </p:cNvSpPr>
          <p:nvPr>
            <p:ph sz="quarter" idx="18" hasCustomPrompt="1"/>
          </p:nvPr>
        </p:nvSpPr>
        <p:spPr>
          <a:xfrm>
            <a:off x="4639146" y="1754746"/>
            <a:ext cx="2912121" cy="2214397"/>
          </a:xfrm>
        </p:spPr>
        <p:txBody>
          <a:bodyPr bIns="1116000" anchor="ctr" anchorCtr="0"/>
          <a:lstStyle>
            <a:lvl1pPr marL="0" indent="0" algn="ctr">
              <a:buNone/>
              <a:defRPr/>
            </a:lvl1pPr>
          </a:lstStyle>
          <a:p>
            <a:pPr lvl="0"/>
            <a:r>
              <a:rPr lang="en-US" dirty="0" err="1"/>
              <a:t>Indsæt</a:t>
            </a:r>
            <a:r>
              <a:rPr lang="en-US" dirty="0"/>
              <a:t> </a:t>
            </a:r>
            <a:r>
              <a:rPr lang="en-US" dirty="0" err="1"/>
              <a:t>indhold</a:t>
            </a:r>
            <a:endParaRPr lang="da-DK" dirty="0"/>
          </a:p>
        </p:txBody>
      </p:sp>
      <p:sp>
        <p:nvSpPr>
          <p:cNvPr id="17" name="Content Placeholder 14">
            <a:extLst>
              <a:ext uri="{FF2B5EF4-FFF2-40B4-BE49-F238E27FC236}">
                <a16:creationId xmlns:a16="http://schemas.microsoft.com/office/drawing/2014/main" id="{318BC00B-950D-D262-2D92-6AA1528E8F62}"/>
              </a:ext>
            </a:extLst>
          </p:cNvPr>
          <p:cNvSpPr>
            <a:spLocks noGrp="1"/>
          </p:cNvSpPr>
          <p:nvPr>
            <p:ph sz="quarter" idx="19" hasCustomPrompt="1"/>
          </p:nvPr>
        </p:nvSpPr>
        <p:spPr>
          <a:xfrm>
            <a:off x="8694418" y="1754746"/>
            <a:ext cx="2912121" cy="2214397"/>
          </a:xfrm>
        </p:spPr>
        <p:txBody>
          <a:bodyPr bIns="1116000" anchor="ctr" anchorCtr="0"/>
          <a:lstStyle>
            <a:lvl1pPr marL="0" indent="0" algn="ctr">
              <a:buNone/>
              <a:defRPr/>
            </a:lvl1pPr>
          </a:lstStyle>
          <a:p>
            <a:pPr lvl="0"/>
            <a:r>
              <a:rPr lang="en-US" dirty="0" err="1"/>
              <a:t>Indsæt</a:t>
            </a:r>
            <a:r>
              <a:rPr lang="en-US" dirty="0"/>
              <a:t> </a:t>
            </a:r>
            <a:r>
              <a:rPr lang="en-US" dirty="0" err="1"/>
              <a:t>indhold</a:t>
            </a:r>
            <a:endParaRPr lang="da-DK" dirty="0"/>
          </a:p>
        </p:txBody>
      </p:sp>
      <p:grpSp>
        <p:nvGrpSpPr>
          <p:cNvPr id="3" name="Group 2">
            <a:extLst>
              <a:ext uri="{FF2B5EF4-FFF2-40B4-BE49-F238E27FC236}">
                <a16:creationId xmlns:a16="http://schemas.microsoft.com/office/drawing/2014/main" id="{C39EFC05-EFA8-D066-78AB-22F21CF57C1F}"/>
              </a:ext>
            </a:extLst>
          </p:cNvPr>
          <p:cNvGrpSpPr/>
          <p:nvPr userDrawn="1"/>
        </p:nvGrpSpPr>
        <p:grpSpPr>
          <a:xfrm>
            <a:off x="10857361" y="5991228"/>
            <a:ext cx="762848" cy="433398"/>
            <a:chOff x="10857361" y="5991228"/>
            <a:chExt cx="762848" cy="433398"/>
          </a:xfrm>
        </p:grpSpPr>
        <p:sp>
          <p:nvSpPr>
            <p:cNvPr id="4" name="Freeform: Shape 3">
              <a:extLst>
                <a:ext uri="{FF2B5EF4-FFF2-40B4-BE49-F238E27FC236}">
                  <a16:creationId xmlns:a16="http://schemas.microsoft.com/office/drawing/2014/main" id="{A5D07218-9AAC-36EF-E5DE-1D9360C0BCFE}"/>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9" name="Freeform: Shape 8">
              <a:extLst>
                <a:ext uri="{FF2B5EF4-FFF2-40B4-BE49-F238E27FC236}">
                  <a16:creationId xmlns:a16="http://schemas.microsoft.com/office/drawing/2014/main" id="{9C037C35-F63E-67F4-BA64-85FDE37221CE}"/>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1064143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 x Indhold + Tekst - Grø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5C94B9-94F3-BBEB-F0BD-0AD713EF2376}"/>
              </a:ext>
            </a:extLst>
          </p:cNvPr>
          <p:cNvSpPr/>
          <p:nvPr userDrawn="1"/>
        </p:nvSpPr>
        <p:spPr>
          <a:xfrm>
            <a:off x="8123239" y="0"/>
            <a:ext cx="4068762" cy="6858000"/>
          </a:xfrm>
          <a:prstGeom prst="rect">
            <a:avLst/>
          </a:prstGeom>
          <a:solidFill>
            <a:srgbClr val="669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2B59E036-9A2C-F22F-CE59-9F7F95505309}"/>
              </a:ext>
            </a:extLst>
          </p:cNvPr>
          <p:cNvSpPr/>
          <p:nvPr userDrawn="1"/>
        </p:nvSpPr>
        <p:spPr>
          <a:xfrm>
            <a:off x="4067175" y="0"/>
            <a:ext cx="4056064" cy="6858000"/>
          </a:xfrm>
          <a:prstGeom prst="rect">
            <a:avLst/>
          </a:prstGeom>
          <a:solidFill>
            <a:srgbClr val="B3C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11049000" cy="523220"/>
          </a:xfrm>
        </p:spPr>
        <p:txBody>
          <a:bodyPr>
            <a:noAutofit/>
          </a:bodyPr>
          <a:lstStyle>
            <a:lvl1pPr>
              <a:defRPr/>
            </a:lvl1pPr>
          </a:lstStyle>
          <a:p>
            <a:r>
              <a:rPr lang="da-DK" noProof="0" dirty="0"/>
              <a:t>Kort overskrift i en linje . . . !</a:t>
            </a:r>
          </a:p>
        </p:txBody>
      </p:sp>
      <p:sp>
        <p:nvSpPr>
          <p:cNvPr id="7" name="Text Placeholder 6">
            <a:extLst>
              <a:ext uri="{FF2B5EF4-FFF2-40B4-BE49-F238E27FC236}">
                <a16:creationId xmlns:a16="http://schemas.microsoft.com/office/drawing/2014/main" id="{C459787C-EEB6-72BA-A1FD-873E55C4AFFD}"/>
              </a:ext>
            </a:extLst>
          </p:cNvPr>
          <p:cNvSpPr>
            <a:spLocks noGrp="1"/>
          </p:cNvSpPr>
          <p:nvPr>
            <p:ph type="body" sz="quarter" idx="10" hasCustomPrompt="1"/>
          </p:nvPr>
        </p:nvSpPr>
        <p:spPr>
          <a:xfrm>
            <a:off x="571500" y="4320147"/>
            <a:ext cx="2912121"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Text Placeholder 6">
            <a:extLst>
              <a:ext uri="{FF2B5EF4-FFF2-40B4-BE49-F238E27FC236}">
                <a16:creationId xmlns:a16="http://schemas.microsoft.com/office/drawing/2014/main" id="{1B02B7F6-6399-2BF4-12D7-A105E51F5D96}"/>
              </a:ext>
            </a:extLst>
          </p:cNvPr>
          <p:cNvSpPr>
            <a:spLocks noGrp="1"/>
          </p:cNvSpPr>
          <p:nvPr>
            <p:ph type="body" sz="quarter" idx="14" hasCustomPrompt="1"/>
          </p:nvPr>
        </p:nvSpPr>
        <p:spPr>
          <a:xfrm>
            <a:off x="4639939" y="4320147"/>
            <a:ext cx="2912121"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3" name="Text Placeholder 6">
            <a:extLst>
              <a:ext uri="{FF2B5EF4-FFF2-40B4-BE49-F238E27FC236}">
                <a16:creationId xmlns:a16="http://schemas.microsoft.com/office/drawing/2014/main" id="{FDB4ABCB-9BE3-10BD-6884-61BA4261303E}"/>
              </a:ext>
            </a:extLst>
          </p:cNvPr>
          <p:cNvSpPr>
            <a:spLocks noGrp="1"/>
          </p:cNvSpPr>
          <p:nvPr>
            <p:ph type="body" sz="quarter" idx="16" hasCustomPrompt="1"/>
          </p:nvPr>
        </p:nvSpPr>
        <p:spPr>
          <a:xfrm>
            <a:off x="8708379" y="4320147"/>
            <a:ext cx="2912121" cy="1043875"/>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5" name="Content Placeholder 14">
            <a:extLst>
              <a:ext uri="{FF2B5EF4-FFF2-40B4-BE49-F238E27FC236}">
                <a16:creationId xmlns:a16="http://schemas.microsoft.com/office/drawing/2014/main" id="{0BBD8A76-32BB-816D-301A-8C1D36226AC1}"/>
              </a:ext>
            </a:extLst>
          </p:cNvPr>
          <p:cNvSpPr>
            <a:spLocks noGrp="1"/>
          </p:cNvSpPr>
          <p:nvPr>
            <p:ph sz="quarter" idx="17" hasCustomPrompt="1"/>
          </p:nvPr>
        </p:nvSpPr>
        <p:spPr>
          <a:xfrm>
            <a:off x="571500" y="1754746"/>
            <a:ext cx="2912121" cy="2214397"/>
          </a:xfrm>
        </p:spPr>
        <p:txBody>
          <a:bodyPr bIns="1116000" anchor="ctr" anchorCtr="0"/>
          <a:lstStyle>
            <a:lvl1pPr marL="0" indent="0" algn="ctr">
              <a:buNone/>
              <a:defRPr/>
            </a:lvl1pPr>
          </a:lstStyle>
          <a:p>
            <a:pPr lvl="0"/>
            <a:r>
              <a:rPr lang="en-US" dirty="0" err="1"/>
              <a:t>Indsæt</a:t>
            </a:r>
            <a:r>
              <a:rPr lang="en-US" dirty="0"/>
              <a:t> </a:t>
            </a:r>
            <a:r>
              <a:rPr lang="en-US" dirty="0" err="1"/>
              <a:t>indhold</a:t>
            </a:r>
            <a:endParaRPr lang="da-DK" dirty="0"/>
          </a:p>
        </p:txBody>
      </p:sp>
      <p:sp>
        <p:nvSpPr>
          <p:cNvPr id="16" name="Content Placeholder 14">
            <a:extLst>
              <a:ext uri="{FF2B5EF4-FFF2-40B4-BE49-F238E27FC236}">
                <a16:creationId xmlns:a16="http://schemas.microsoft.com/office/drawing/2014/main" id="{C67424DA-37FD-DD41-38E0-E72ECB7E94BC}"/>
              </a:ext>
            </a:extLst>
          </p:cNvPr>
          <p:cNvSpPr>
            <a:spLocks noGrp="1"/>
          </p:cNvSpPr>
          <p:nvPr>
            <p:ph sz="quarter" idx="18" hasCustomPrompt="1"/>
          </p:nvPr>
        </p:nvSpPr>
        <p:spPr>
          <a:xfrm>
            <a:off x="4639146" y="1754746"/>
            <a:ext cx="2912121" cy="2214397"/>
          </a:xfrm>
        </p:spPr>
        <p:txBody>
          <a:bodyPr bIns="1116000" anchor="ctr" anchorCtr="0"/>
          <a:lstStyle>
            <a:lvl1pPr marL="0" indent="0" algn="ctr">
              <a:buNone/>
              <a:defRPr/>
            </a:lvl1pPr>
          </a:lstStyle>
          <a:p>
            <a:pPr lvl="0"/>
            <a:r>
              <a:rPr lang="en-US" dirty="0" err="1"/>
              <a:t>Indsæt</a:t>
            </a:r>
            <a:r>
              <a:rPr lang="en-US" dirty="0"/>
              <a:t> </a:t>
            </a:r>
            <a:r>
              <a:rPr lang="en-US" dirty="0" err="1"/>
              <a:t>indhold</a:t>
            </a:r>
            <a:endParaRPr lang="da-DK" dirty="0"/>
          </a:p>
        </p:txBody>
      </p:sp>
      <p:sp>
        <p:nvSpPr>
          <p:cNvPr id="17" name="Content Placeholder 14">
            <a:extLst>
              <a:ext uri="{FF2B5EF4-FFF2-40B4-BE49-F238E27FC236}">
                <a16:creationId xmlns:a16="http://schemas.microsoft.com/office/drawing/2014/main" id="{318BC00B-950D-D262-2D92-6AA1528E8F62}"/>
              </a:ext>
            </a:extLst>
          </p:cNvPr>
          <p:cNvSpPr>
            <a:spLocks noGrp="1"/>
          </p:cNvSpPr>
          <p:nvPr>
            <p:ph sz="quarter" idx="19" hasCustomPrompt="1"/>
          </p:nvPr>
        </p:nvSpPr>
        <p:spPr>
          <a:xfrm>
            <a:off x="8694418" y="1754746"/>
            <a:ext cx="2912121" cy="2214397"/>
          </a:xfrm>
        </p:spPr>
        <p:txBody>
          <a:bodyPr bIns="1116000" anchor="ctr" anchorCtr="0"/>
          <a:lstStyle>
            <a:lvl1pPr marL="0" indent="0" algn="ctr">
              <a:buNone/>
              <a:defRPr/>
            </a:lvl1pPr>
          </a:lstStyle>
          <a:p>
            <a:pPr lvl="0"/>
            <a:r>
              <a:rPr lang="en-US" dirty="0" err="1"/>
              <a:t>Indsæt</a:t>
            </a:r>
            <a:r>
              <a:rPr lang="en-US" dirty="0"/>
              <a:t> </a:t>
            </a:r>
            <a:r>
              <a:rPr lang="en-US" dirty="0" err="1"/>
              <a:t>indhold</a:t>
            </a:r>
            <a:endParaRPr lang="da-DK" dirty="0"/>
          </a:p>
        </p:txBody>
      </p:sp>
      <p:grpSp>
        <p:nvGrpSpPr>
          <p:cNvPr id="3" name="Group 2">
            <a:extLst>
              <a:ext uri="{FF2B5EF4-FFF2-40B4-BE49-F238E27FC236}">
                <a16:creationId xmlns:a16="http://schemas.microsoft.com/office/drawing/2014/main" id="{C39EFC05-EFA8-D066-78AB-22F21CF57C1F}"/>
              </a:ext>
            </a:extLst>
          </p:cNvPr>
          <p:cNvGrpSpPr/>
          <p:nvPr userDrawn="1"/>
        </p:nvGrpSpPr>
        <p:grpSpPr>
          <a:xfrm>
            <a:off x="10857361" y="5991228"/>
            <a:ext cx="762848" cy="433398"/>
            <a:chOff x="10857361" y="5991228"/>
            <a:chExt cx="762848" cy="433398"/>
          </a:xfrm>
        </p:grpSpPr>
        <p:sp>
          <p:nvSpPr>
            <p:cNvPr id="4" name="Freeform: Shape 3">
              <a:extLst>
                <a:ext uri="{FF2B5EF4-FFF2-40B4-BE49-F238E27FC236}">
                  <a16:creationId xmlns:a16="http://schemas.microsoft.com/office/drawing/2014/main" id="{A5D07218-9AAC-36EF-E5DE-1D9360C0BCFE}"/>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9" name="Freeform: Shape 8">
              <a:extLst>
                <a:ext uri="{FF2B5EF4-FFF2-40B4-BE49-F238E27FC236}">
                  <a16:creationId xmlns:a16="http://schemas.microsoft.com/office/drawing/2014/main" id="{9C037C35-F63E-67F4-BA64-85FDE37221CE}"/>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3550130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 x Indhold - Collage">
    <p:bg>
      <p:bgPr>
        <a:solidFill>
          <a:schemeClr val="accent6"/>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426D558-32A7-E390-B1A1-6250A781F19D}"/>
              </a:ext>
            </a:extLst>
          </p:cNvPr>
          <p:cNvSpPr/>
          <p:nvPr userDrawn="1"/>
        </p:nvSpPr>
        <p:spPr>
          <a:xfrm>
            <a:off x="0" y="342900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ctangle 14">
            <a:extLst>
              <a:ext uri="{FF2B5EF4-FFF2-40B4-BE49-F238E27FC236}">
                <a16:creationId xmlns:a16="http://schemas.microsoft.com/office/drawing/2014/main" id="{7ABE6E29-362C-F9A4-8868-C4DFC072CADA}"/>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Content Placeholder 6">
            <a:extLst>
              <a:ext uri="{FF2B5EF4-FFF2-40B4-BE49-F238E27FC236}">
                <a16:creationId xmlns:a16="http://schemas.microsoft.com/office/drawing/2014/main" id="{9EA9F677-00FF-52F0-050A-07B082154EAE}"/>
              </a:ext>
            </a:extLst>
          </p:cNvPr>
          <p:cNvSpPr>
            <a:spLocks noGrp="1"/>
          </p:cNvSpPr>
          <p:nvPr>
            <p:ph sz="quarter" idx="10" hasCustomPrompt="1"/>
          </p:nvPr>
        </p:nvSpPr>
        <p:spPr>
          <a:xfrm>
            <a:off x="571500" y="441324"/>
            <a:ext cx="4963538" cy="2564523"/>
          </a:xfrm>
        </p:spPr>
        <p:txBody>
          <a:bodyPr bIns="0" anchor="ctr" anchorCtr="0"/>
          <a:lstStyle>
            <a:lvl1pPr marL="0" indent="0" algn="ctr">
              <a:lnSpc>
                <a:spcPct val="95000"/>
              </a:lnSpc>
              <a:spcAft>
                <a:spcPts val="0"/>
              </a:spcAft>
              <a:buNone/>
              <a:defRPr sz="1800">
                <a:solidFill>
                  <a:schemeClr val="tx2"/>
                </a:solidFill>
                <a:latin typeface="LFPressSerifOffc" panose="020B0604020202020204" charset="0"/>
              </a:defRPr>
            </a:lvl1pPr>
            <a:lvl2pPr marL="288000" indent="0">
              <a:buNone/>
              <a:defRPr/>
            </a:lvl2pPr>
          </a:lstStyle>
          <a:p>
            <a:pPr lvl="0"/>
            <a:r>
              <a:rPr lang="en-US" dirty="0" err="1"/>
              <a:t>Indsæt</a:t>
            </a:r>
            <a:r>
              <a:rPr lang="en-US" dirty="0"/>
              <a:t> </a:t>
            </a:r>
            <a:r>
              <a:rPr lang="en-US" dirty="0" err="1"/>
              <a:t>indhold</a:t>
            </a:r>
            <a:endParaRPr lang="en-US" dirty="0"/>
          </a:p>
        </p:txBody>
      </p:sp>
      <p:sp>
        <p:nvSpPr>
          <p:cNvPr id="9" name="Content Placeholder 8">
            <a:extLst>
              <a:ext uri="{FF2B5EF4-FFF2-40B4-BE49-F238E27FC236}">
                <a16:creationId xmlns:a16="http://schemas.microsoft.com/office/drawing/2014/main" id="{58B0D7DA-A290-8A26-D0EE-DFF49DB94319}"/>
              </a:ext>
            </a:extLst>
          </p:cNvPr>
          <p:cNvSpPr>
            <a:spLocks noGrp="1"/>
          </p:cNvSpPr>
          <p:nvPr>
            <p:ph sz="quarter" idx="11" hasCustomPrompt="1"/>
          </p:nvPr>
        </p:nvSpPr>
        <p:spPr>
          <a:xfrm>
            <a:off x="571500" y="3852153"/>
            <a:ext cx="4963538" cy="2564522"/>
          </a:xfrm>
          <a:noFill/>
        </p:spPr>
        <p:txBody>
          <a:bodyPr bIns="972000" anchor="ctr" anchorCtr="0"/>
          <a:lstStyle>
            <a:lvl1pPr marL="0" indent="0" algn="ctr">
              <a:buNone/>
              <a:defRPr/>
            </a:lvl1pPr>
            <a:lvl2pPr marL="288000" indent="0">
              <a:buNone/>
              <a:defRPr/>
            </a:lvl2pPr>
          </a:lstStyle>
          <a:p>
            <a:pPr lvl="0"/>
            <a:r>
              <a:rPr lang="en-US" dirty="0" err="1"/>
              <a:t>Indsæt</a:t>
            </a:r>
            <a:r>
              <a:rPr lang="en-US" dirty="0"/>
              <a:t> </a:t>
            </a:r>
            <a:r>
              <a:rPr lang="en-US" dirty="0" err="1"/>
              <a:t>indhold</a:t>
            </a:r>
            <a:endParaRPr lang="en-US" dirty="0"/>
          </a:p>
        </p:txBody>
      </p:sp>
      <p:sp>
        <p:nvSpPr>
          <p:cNvPr id="11" name="Content Placeholder 10">
            <a:extLst>
              <a:ext uri="{FF2B5EF4-FFF2-40B4-BE49-F238E27FC236}">
                <a16:creationId xmlns:a16="http://schemas.microsoft.com/office/drawing/2014/main" id="{A1CBF3D0-24B4-9DC2-BBC7-4AE56D3B1865}"/>
              </a:ext>
            </a:extLst>
          </p:cNvPr>
          <p:cNvSpPr>
            <a:spLocks noGrp="1"/>
          </p:cNvSpPr>
          <p:nvPr>
            <p:ph sz="quarter" idx="12" hasCustomPrompt="1"/>
          </p:nvPr>
        </p:nvSpPr>
        <p:spPr>
          <a:xfrm>
            <a:off x="6600217" y="441324"/>
            <a:ext cx="5020283" cy="3410829"/>
          </a:xfrm>
          <a:noFill/>
        </p:spPr>
        <p:txBody>
          <a:bodyPr bIns="972000" anchor="ctr" anchorCtr="0"/>
          <a:lstStyle>
            <a:lvl1pPr marL="0" indent="0" algn="ctr">
              <a:buNone/>
              <a:defRPr/>
            </a:lvl1pPr>
          </a:lstStyle>
          <a:p>
            <a:pPr lvl="0"/>
            <a:r>
              <a:rPr lang="en-US" dirty="0" err="1"/>
              <a:t>Indsæt</a:t>
            </a:r>
            <a:r>
              <a:rPr lang="en-US" dirty="0"/>
              <a:t> </a:t>
            </a:r>
            <a:r>
              <a:rPr lang="en-US" dirty="0" err="1"/>
              <a:t>indhold</a:t>
            </a:r>
            <a:endParaRPr lang="en-US" dirty="0"/>
          </a:p>
        </p:txBody>
      </p:sp>
      <p:sp>
        <p:nvSpPr>
          <p:cNvPr id="13" name="Text Placeholder 12">
            <a:extLst>
              <a:ext uri="{FF2B5EF4-FFF2-40B4-BE49-F238E27FC236}">
                <a16:creationId xmlns:a16="http://schemas.microsoft.com/office/drawing/2014/main" id="{11C50BE5-FC2F-B94C-ABC3-E23FC99486C0}"/>
              </a:ext>
            </a:extLst>
          </p:cNvPr>
          <p:cNvSpPr>
            <a:spLocks noGrp="1"/>
          </p:cNvSpPr>
          <p:nvPr>
            <p:ph type="body" sz="quarter" idx="13" hasCustomPrompt="1"/>
          </p:nvPr>
        </p:nvSpPr>
        <p:spPr>
          <a:xfrm>
            <a:off x="7286626" y="4037013"/>
            <a:ext cx="3686174" cy="564170"/>
          </a:xfrm>
        </p:spPr>
        <p:txBody>
          <a:bodyPr anchor="b" anchorCtr="0"/>
          <a:lstStyle>
            <a:lvl1pPr marL="0" indent="0" algn="ctr">
              <a:lnSpc>
                <a:spcPct val="95000"/>
              </a:lnSpc>
              <a:spcAft>
                <a:spcPts val="0"/>
              </a:spcAft>
              <a:buNone/>
              <a:defRPr sz="1800">
                <a:solidFill>
                  <a:schemeClr val="tx2"/>
                </a:solidFill>
                <a:latin typeface="+mj-lt"/>
              </a:defRPr>
            </a:lvl1pPr>
            <a:lvl2pPr marL="288000" indent="0">
              <a:buNone/>
              <a:defRPr/>
            </a:lvl2pPr>
          </a:lstStyle>
          <a:p>
            <a:pPr lvl="0"/>
            <a:r>
              <a:rPr lang="en-US" dirty="0" err="1"/>
              <a:t>Indsæt</a:t>
            </a:r>
            <a:r>
              <a:rPr lang="en-US" dirty="0"/>
              <a:t> </a:t>
            </a:r>
            <a:r>
              <a:rPr lang="en-US" dirty="0" err="1"/>
              <a:t>overskrift</a:t>
            </a:r>
            <a:endParaRPr lang="en-US" dirty="0"/>
          </a:p>
        </p:txBody>
      </p:sp>
      <p:sp>
        <p:nvSpPr>
          <p:cNvPr id="14" name="Text Placeholder 12">
            <a:extLst>
              <a:ext uri="{FF2B5EF4-FFF2-40B4-BE49-F238E27FC236}">
                <a16:creationId xmlns:a16="http://schemas.microsoft.com/office/drawing/2014/main" id="{E6B93523-CC0F-E8AC-F284-D6DA323BDD92}"/>
              </a:ext>
            </a:extLst>
          </p:cNvPr>
          <p:cNvSpPr>
            <a:spLocks noGrp="1"/>
          </p:cNvSpPr>
          <p:nvPr>
            <p:ph type="body" sz="quarter" idx="14" hasCustomPrompt="1"/>
          </p:nvPr>
        </p:nvSpPr>
        <p:spPr>
          <a:xfrm>
            <a:off x="7286626" y="4800635"/>
            <a:ext cx="3686174" cy="1035961"/>
          </a:xfrm>
        </p:spPr>
        <p:txBody>
          <a:bodyPr anchor="t" anchorCtr="0"/>
          <a:lstStyle>
            <a:lvl1pPr marL="0" indent="0" algn="ctr">
              <a:lnSpc>
                <a:spcPct val="95000"/>
              </a:lnSpc>
              <a:spcAft>
                <a:spcPts val="0"/>
              </a:spcAft>
              <a:buNone/>
              <a:defRPr sz="1400">
                <a:solidFill>
                  <a:schemeClr val="tx2"/>
                </a:solidFill>
                <a:latin typeface="+mn-lt"/>
              </a:defRPr>
            </a:lvl1pPr>
            <a:lvl2pPr marL="288000" indent="0">
              <a:buNone/>
              <a:defRPr/>
            </a:lvl2pPr>
          </a:lstStyle>
          <a:p>
            <a:pPr lvl="0"/>
            <a:r>
              <a:rPr lang="en-US" dirty="0" err="1"/>
              <a:t>Indsæt</a:t>
            </a:r>
            <a:r>
              <a:rPr lang="en-US" dirty="0"/>
              <a:t> </a:t>
            </a:r>
            <a:r>
              <a:rPr lang="en-US" dirty="0" err="1"/>
              <a:t>tekst</a:t>
            </a:r>
            <a:r>
              <a:rPr lang="en-US" dirty="0"/>
              <a:t> – max. </a:t>
            </a:r>
            <a:r>
              <a:rPr lang="en-US" dirty="0" err="1"/>
              <a:t>frm</a:t>
            </a:r>
            <a:r>
              <a:rPr lang="en-US" dirty="0"/>
              <a:t> </a:t>
            </a:r>
            <a:r>
              <a:rPr lang="en-US" dirty="0" err="1"/>
              <a:t>linjer</a:t>
            </a:r>
            <a:endParaRPr lang="en-US" dirty="0"/>
          </a:p>
        </p:txBody>
      </p:sp>
    </p:spTree>
    <p:extLst>
      <p:ext uri="{BB962C8B-B14F-4D97-AF65-F5344CB8AC3E}">
        <p14:creationId xmlns:p14="http://schemas.microsoft.com/office/powerpoint/2010/main" val="1953953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 x Indhold - Collage - AL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426D558-32A7-E390-B1A1-6250A781F19D}"/>
              </a:ext>
            </a:extLst>
          </p:cNvPr>
          <p:cNvSpPr/>
          <p:nvPr userDrawn="1"/>
        </p:nvSpPr>
        <p:spPr>
          <a:xfrm>
            <a:off x="0" y="342900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ctangle 14">
            <a:extLst>
              <a:ext uri="{FF2B5EF4-FFF2-40B4-BE49-F238E27FC236}">
                <a16:creationId xmlns:a16="http://schemas.microsoft.com/office/drawing/2014/main" id="{7ABE6E29-362C-F9A4-8868-C4DFC072CADA}"/>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Content Placeholder 8">
            <a:extLst>
              <a:ext uri="{FF2B5EF4-FFF2-40B4-BE49-F238E27FC236}">
                <a16:creationId xmlns:a16="http://schemas.microsoft.com/office/drawing/2014/main" id="{58B0D7DA-A290-8A26-D0EE-DFF49DB94319}"/>
              </a:ext>
            </a:extLst>
          </p:cNvPr>
          <p:cNvSpPr>
            <a:spLocks noGrp="1"/>
          </p:cNvSpPr>
          <p:nvPr>
            <p:ph sz="quarter" idx="11" hasCustomPrompt="1"/>
          </p:nvPr>
        </p:nvSpPr>
        <p:spPr>
          <a:xfrm>
            <a:off x="571500" y="3852153"/>
            <a:ext cx="4963538" cy="2564522"/>
          </a:xfrm>
          <a:noFill/>
        </p:spPr>
        <p:txBody>
          <a:bodyPr bIns="972000" anchor="ctr" anchorCtr="0"/>
          <a:lstStyle>
            <a:lvl1pPr marL="0" indent="0" algn="ctr">
              <a:buNone/>
              <a:defRPr/>
            </a:lvl1pPr>
            <a:lvl2pPr marL="288000" indent="0">
              <a:buNone/>
              <a:defRPr/>
            </a:lvl2pPr>
          </a:lstStyle>
          <a:p>
            <a:pPr lvl="0"/>
            <a:r>
              <a:rPr lang="en-US" dirty="0" err="1"/>
              <a:t>Indsæt</a:t>
            </a:r>
            <a:r>
              <a:rPr lang="en-US" dirty="0"/>
              <a:t> </a:t>
            </a:r>
            <a:r>
              <a:rPr lang="en-US" dirty="0" err="1"/>
              <a:t>indhold</a:t>
            </a:r>
            <a:endParaRPr lang="en-US" dirty="0"/>
          </a:p>
        </p:txBody>
      </p:sp>
      <p:sp>
        <p:nvSpPr>
          <p:cNvPr id="4" name="Picture Placeholder 3">
            <a:extLst>
              <a:ext uri="{FF2B5EF4-FFF2-40B4-BE49-F238E27FC236}">
                <a16:creationId xmlns:a16="http://schemas.microsoft.com/office/drawing/2014/main" id="{F387FA62-EFB8-8B6E-F223-1C15673D19EE}"/>
              </a:ext>
            </a:extLst>
          </p:cNvPr>
          <p:cNvSpPr>
            <a:spLocks noGrp="1"/>
          </p:cNvSpPr>
          <p:nvPr>
            <p:ph type="pic" sz="quarter" idx="16" hasCustomPrompt="1"/>
          </p:nvPr>
        </p:nvSpPr>
        <p:spPr>
          <a:xfrm>
            <a:off x="6096000" y="0"/>
            <a:ext cx="6096000" cy="6858000"/>
          </a:xfrm>
          <a:solidFill>
            <a:schemeClr val="accent6"/>
          </a:solidFill>
        </p:spPr>
        <p:txBody>
          <a:bodyPr bIns="612000" anchor="ctr" anchorCtr="0"/>
          <a:lstStyle>
            <a:lvl1pPr marL="0" indent="0" algn="ctr">
              <a:buNone/>
              <a:defRPr/>
            </a:lvl1pPr>
          </a:lstStyle>
          <a:p>
            <a:r>
              <a:rPr lang="da-DK" dirty="0"/>
              <a:t>Indsæt billede</a:t>
            </a:r>
          </a:p>
        </p:txBody>
      </p:sp>
      <p:sp>
        <p:nvSpPr>
          <p:cNvPr id="3" name="Content Placeholder 6">
            <a:extLst>
              <a:ext uri="{FF2B5EF4-FFF2-40B4-BE49-F238E27FC236}">
                <a16:creationId xmlns:a16="http://schemas.microsoft.com/office/drawing/2014/main" id="{DFE470D8-07EA-8DF1-F220-FBA2F8977AED}"/>
              </a:ext>
            </a:extLst>
          </p:cNvPr>
          <p:cNvSpPr>
            <a:spLocks noGrp="1"/>
          </p:cNvSpPr>
          <p:nvPr>
            <p:ph sz="quarter" idx="10" hasCustomPrompt="1"/>
          </p:nvPr>
        </p:nvSpPr>
        <p:spPr>
          <a:xfrm>
            <a:off x="571500" y="441324"/>
            <a:ext cx="4963538" cy="2564523"/>
          </a:xfrm>
        </p:spPr>
        <p:txBody>
          <a:bodyPr bIns="0" anchor="ctr" anchorCtr="0"/>
          <a:lstStyle>
            <a:lvl1pPr marL="0" indent="0" algn="ctr">
              <a:lnSpc>
                <a:spcPct val="95000"/>
              </a:lnSpc>
              <a:spcAft>
                <a:spcPts val="0"/>
              </a:spcAft>
              <a:buNone/>
              <a:defRPr sz="1800">
                <a:solidFill>
                  <a:schemeClr val="tx2"/>
                </a:solidFill>
                <a:latin typeface="LFPressSerifOffc" panose="020B0604020202020204" charset="0"/>
              </a:defRPr>
            </a:lvl1pPr>
            <a:lvl2pPr marL="288000" indent="0">
              <a:buNone/>
              <a:defRPr/>
            </a:lvl2pPr>
          </a:lstStyle>
          <a:p>
            <a:pPr lvl="0"/>
            <a:r>
              <a:rPr lang="en-US" dirty="0" err="1"/>
              <a:t>Indsæt</a:t>
            </a:r>
            <a:r>
              <a:rPr lang="en-US" dirty="0"/>
              <a:t> </a:t>
            </a:r>
            <a:r>
              <a:rPr lang="en-US" dirty="0" err="1"/>
              <a:t>indhold</a:t>
            </a:r>
            <a:endParaRPr lang="en-US" dirty="0"/>
          </a:p>
        </p:txBody>
      </p:sp>
    </p:spTree>
    <p:extLst>
      <p:ext uri="{BB962C8B-B14F-4D97-AF65-F5344CB8AC3E}">
        <p14:creationId xmlns:p14="http://schemas.microsoft.com/office/powerpoint/2010/main" val="190625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A - Mørkegrøn baggrun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354491"/>
          </a:xfrm>
        </p:spPr>
        <p:txBody>
          <a:bodyPr>
            <a:noAutofit/>
          </a:bodyPr>
          <a:lstStyle>
            <a:lvl1pPr>
              <a:defRPr sz="9000">
                <a:solidFill>
                  <a:schemeClr val="bg1"/>
                </a:solidFill>
              </a:defRPr>
            </a:lvl1pPr>
          </a:lstStyle>
          <a:p>
            <a:r>
              <a:rPr lang="da-DK" noProof="0" dirty="0"/>
              <a:t>Kort overskrift          i to linjer</a:t>
            </a:r>
          </a:p>
        </p:txBody>
      </p:sp>
      <p:sp>
        <p:nvSpPr>
          <p:cNvPr id="11" name="Text Placeholder 10">
            <a:extLst>
              <a:ext uri="{FF2B5EF4-FFF2-40B4-BE49-F238E27FC236}">
                <a16:creationId xmlns:a16="http://schemas.microsoft.com/office/drawing/2014/main" id="{B19DFCA9-41BE-4525-BBE4-E13E96AB1A3E}"/>
              </a:ext>
            </a:extLst>
          </p:cNvPr>
          <p:cNvSpPr>
            <a:spLocks noGrp="1"/>
          </p:cNvSpPr>
          <p:nvPr>
            <p:ph type="body" sz="quarter" idx="10" hasCustomPrompt="1"/>
          </p:nvPr>
        </p:nvSpPr>
        <p:spPr>
          <a:xfrm>
            <a:off x="571500" y="3755664"/>
            <a:ext cx="5384800" cy="756617"/>
          </a:xfrm>
        </p:spPr>
        <p:txBody>
          <a:bodyPr>
            <a:noAutofit/>
          </a:bodyPr>
          <a:lstStyle>
            <a:lvl1pPr marL="0" indent="0">
              <a:spcAft>
                <a:spcPts val="0"/>
              </a:spcAft>
              <a:buNone/>
              <a:defRPr>
                <a:solidFill>
                  <a:schemeClr val="bg1"/>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velessus</a:t>
            </a:r>
            <a:r>
              <a:rPr lang="da-DK" noProof="0" dirty="0"/>
              <a:t> assimil </a:t>
            </a:r>
            <a:r>
              <a:rPr lang="da-DK" noProof="0" dirty="0" err="1"/>
              <a:t>imeni</a:t>
            </a:r>
            <a:r>
              <a:rPr lang="da-DK" noProof="0" dirty="0"/>
              <a:t> </a:t>
            </a:r>
            <a:r>
              <a:rPr lang="da-DK" noProof="0" dirty="0" err="1"/>
              <a:t>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exceperum</a:t>
            </a:r>
            <a:r>
              <a:rPr lang="da-DK" noProof="0" dirty="0"/>
              <a:t> </a:t>
            </a:r>
            <a:r>
              <a:rPr lang="da-DK" noProof="0" dirty="0" err="1"/>
              <a:t>quenim</a:t>
            </a:r>
            <a:r>
              <a:rPr lang="da-DK" noProof="0" dirty="0"/>
              <a:t> </a:t>
            </a:r>
            <a:r>
              <a:rPr lang="da-DK" noProof="0" dirty="0" err="1"/>
              <a:t>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dirty="0">
                <a:solidFill>
                  <a:schemeClr val="bg1"/>
                </a:solidFill>
                <a:latin typeface="LFPressSansOffc dBold" panose="00000700000000000000" pitchFamily="2" charset="0"/>
              </a:rPr>
              <a:t>Landbrug &amp; Fødevarer</a:t>
            </a:r>
          </a:p>
        </p:txBody>
      </p:sp>
      <p:grpSp>
        <p:nvGrpSpPr>
          <p:cNvPr id="3" name="Group 2">
            <a:extLst>
              <a:ext uri="{FF2B5EF4-FFF2-40B4-BE49-F238E27FC236}">
                <a16:creationId xmlns:a16="http://schemas.microsoft.com/office/drawing/2014/main" id="{EDCA02AE-7C17-DB22-D934-6BF02DD10EA2}"/>
              </a:ext>
            </a:extLst>
          </p:cNvPr>
          <p:cNvGrpSpPr/>
          <p:nvPr userDrawn="1"/>
        </p:nvGrpSpPr>
        <p:grpSpPr>
          <a:xfrm>
            <a:off x="10857361" y="5991228"/>
            <a:ext cx="762848" cy="433398"/>
            <a:chOff x="10857361" y="5991228"/>
            <a:chExt cx="762848" cy="433398"/>
          </a:xfrm>
        </p:grpSpPr>
        <p:sp>
          <p:nvSpPr>
            <p:cNvPr id="4" name="Freeform: Shape 3">
              <a:extLst>
                <a:ext uri="{FF2B5EF4-FFF2-40B4-BE49-F238E27FC236}">
                  <a16:creationId xmlns:a16="http://schemas.microsoft.com/office/drawing/2014/main" id="{8F027DF3-F1EC-32CC-0A1C-6CEB40AF6B10}"/>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5" name="Freeform: Shape 4">
              <a:extLst>
                <a:ext uri="{FF2B5EF4-FFF2-40B4-BE49-F238E27FC236}">
                  <a16:creationId xmlns:a16="http://schemas.microsoft.com/office/drawing/2014/main" id="{031CE576-56B1-E824-7CD3-CD59D4B6E131}"/>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2518472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 x Indhold - Coll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426D558-32A7-E390-B1A1-6250A781F19D}"/>
              </a:ext>
            </a:extLst>
          </p:cNvPr>
          <p:cNvSpPr/>
          <p:nvPr userDrawn="1"/>
        </p:nvSpPr>
        <p:spPr>
          <a:xfrm>
            <a:off x="0" y="342900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ctangle 14">
            <a:extLst>
              <a:ext uri="{FF2B5EF4-FFF2-40B4-BE49-F238E27FC236}">
                <a16:creationId xmlns:a16="http://schemas.microsoft.com/office/drawing/2014/main" id="{7ABE6E29-362C-F9A4-8868-C4DFC072CADA}"/>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Content Placeholder 6">
            <a:extLst>
              <a:ext uri="{FF2B5EF4-FFF2-40B4-BE49-F238E27FC236}">
                <a16:creationId xmlns:a16="http://schemas.microsoft.com/office/drawing/2014/main" id="{9EA9F677-00FF-52F0-050A-07B082154EAE}"/>
              </a:ext>
            </a:extLst>
          </p:cNvPr>
          <p:cNvSpPr>
            <a:spLocks noGrp="1"/>
          </p:cNvSpPr>
          <p:nvPr>
            <p:ph sz="quarter" idx="10" hasCustomPrompt="1"/>
          </p:nvPr>
        </p:nvSpPr>
        <p:spPr>
          <a:xfrm>
            <a:off x="571500" y="441324"/>
            <a:ext cx="4963538" cy="2564523"/>
          </a:xfrm>
        </p:spPr>
        <p:txBody>
          <a:bodyPr bIns="0" anchor="ctr" anchorCtr="0"/>
          <a:lstStyle>
            <a:lvl1pPr marL="0" indent="0" algn="ctr">
              <a:lnSpc>
                <a:spcPct val="95000"/>
              </a:lnSpc>
              <a:spcAft>
                <a:spcPts val="0"/>
              </a:spcAft>
              <a:buNone/>
              <a:defRPr sz="1800">
                <a:solidFill>
                  <a:schemeClr val="tx2"/>
                </a:solidFill>
                <a:latin typeface="LFPressSerifOffc" panose="020B0604020202020204" charset="0"/>
              </a:defRPr>
            </a:lvl1pPr>
            <a:lvl2pPr marL="288000" indent="0">
              <a:buNone/>
              <a:defRPr/>
            </a:lvl2pPr>
          </a:lstStyle>
          <a:p>
            <a:pPr lvl="0"/>
            <a:r>
              <a:rPr lang="en-US" dirty="0" err="1"/>
              <a:t>Indsæt</a:t>
            </a:r>
            <a:r>
              <a:rPr lang="en-US" dirty="0"/>
              <a:t> </a:t>
            </a:r>
            <a:r>
              <a:rPr lang="en-US" dirty="0" err="1"/>
              <a:t>indhold</a:t>
            </a:r>
            <a:endParaRPr lang="en-US" dirty="0"/>
          </a:p>
        </p:txBody>
      </p:sp>
      <p:sp>
        <p:nvSpPr>
          <p:cNvPr id="9" name="Content Placeholder 8">
            <a:extLst>
              <a:ext uri="{FF2B5EF4-FFF2-40B4-BE49-F238E27FC236}">
                <a16:creationId xmlns:a16="http://schemas.microsoft.com/office/drawing/2014/main" id="{58B0D7DA-A290-8A26-D0EE-DFF49DB94319}"/>
              </a:ext>
            </a:extLst>
          </p:cNvPr>
          <p:cNvSpPr>
            <a:spLocks noGrp="1"/>
          </p:cNvSpPr>
          <p:nvPr>
            <p:ph sz="quarter" idx="11" hasCustomPrompt="1"/>
          </p:nvPr>
        </p:nvSpPr>
        <p:spPr>
          <a:xfrm>
            <a:off x="571500" y="3852153"/>
            <a:ext cx="4963538" cy="2564522"/>
          </a:xfrm>
          <a:noFill/>
        </p:spPr>
        <p:txBody>
          <a:bodyPr bIns="972000" anchor="ctr" anchorCtr="0"/>
          <a:lstStyle>
            <a:lvl1pPr marL="0" indent="0" algn="ctr">
              <a:buNone/>
              <a:defRPr/>
            </a:lvl1pPr>
            <a:lvl2pPr marL="288000" indent="0">
              <a:buNone/>
              <a:defRPr/>
            </a:lvl2pPr>
          </a:lstStyle>
          <a:p>
            <a:pPr lvl="0"/>
            <a:r>
              <a:rPr lang="en-US" dirty="0" err="1"/>
              <a:t>Indsæt</a:t>
            </a:r>
            <a:r>
              <a:rPr lang="en-US" dirty="0"/>
              <a:t> </a:t>
            </a:r>
            <a:r>
              <a:rPr lang="en-US" dirty="0" err="1"/>
              <a:t>indhold</a:t>
            </a:r>
            <a:endParaRPr lang="en-US" dirty="0"/>
          </a:p>
        </p:txBody>
      </p:sp>
      <p:sp>
        <p:nvSpPr>
          <p:cNvPr id="3" name="Picture Placeholder 2">
            <a:extLst>
              <a:ext uri="{FF2B5EF4-FFF2-40B4-BE49-F238E27FC236}">
                <a16:creationId xmlns:a16="http://schemas.microsoft.com/office/drawing/2014/main" id="{CDC24960-80F9-E329-EF1E-C46D904F5BFB}"/>
              </a:ext>
            </a:extLst>
          </p:cNvPr>
          <p:cNvSpPr>
            <a:spLocks noGrp="1"/>
          </p:cNvSpPr>
          <p:nvPr>
            <p:ph type="pic" sz="quarter" idx="15" hasCustomPrompt="1"/>
          </p:nvPr>
        </p:nvSpPr>
        <p:spPr>
          <a:xfrm>
            <a:off x="6096001" y="0"/>
            <a:ext cx="6096000" cy="3429000"/>
          </a:xfrm>
          <a:solidFill>
            <a:schemeClr val="bg1">
              <a:lumMod val="95000"/>
            </a:schemeClr>
          </a:solidFill>
        </p:spPr>
        <p:txBody>
          <a:bodyPr bIns="576000" anchor="ctr" anchorCtr="0"/>
          <a:lstStyle>
            <a:lvl1pPr marL="0" indent="0" algn="ctr">
              <a:buNone/>
              <a:defRPr/>
            </a:lvl1pPr>
          </a:lstStyle>
          <a:p>
            <a:r>
              <a:rPr lang="en-US" dirty="0" err="1"/>
              <a:t>Indsæt</a:t>
            </a:r>
            <a:r>
              <a:rPr lang="en-US" dirty="0"/>
              <a:t> </a:t>
            </a:r>
            <a:r>
              <a:rPr lang="en-US" dirty="0" err="1"/>
              <a:t>billede</a:t>
            </a:r>
            <a:endParaRPr lang="da-DK" dirty="0"/>
          </a:p>
        </p:txBody>
      </p:sp>
      <p:sp>
        <p:nvSpPr>
          <p:cNvPr id="2" name="Content Placeholder 6">
            <a:extLst>
              <a:ext uri="{FF2B5EF4-FFF2-40B4-BE49-F238E27FC236}">
                <a16:creationId xmlns:a16="http://schemas.microsoft.com/office/drawing/2014/main" id="{054E7A02-D897-BCD3-B44C-77F4CB36BB48}"/>
              </a:ext>
            </a:extLst>
          </p:cNvPr>
          <p:cNvSpPr>
            <a:spLocks noGrp="1"/>
          </p:cNvSpPr>
          <p:nvPr>
            <p:ph sz="quarter" idx="16" hasCustomPrompt="1"/>
          </p:nvPr>
        </p:nvSpPr>
        <p:spPr>
          <a:xfrm>
            <a:off x="6662232" y="3861238"/>
            <a:ext cx="4963538" cy="2564523"/>
          </a:xfrm>
        </p:spPr>
        <p:txBody>
          <a:bodyPr bIns="0" anchor="ctr" anchorCtr="0"/>
          <a:lstStyle>
            <a:lvl1pPr marL="0" indent="0" algn="ctr">
              <a:lnSpc>
                <a:spcPct val="95000"/>
              </a:lnSpc>
              <a:spcAft>
                <a:spcPts val="0"/>
              </a:spcAft>
              <a:buNone/>
              <a:defRPr sz="1800">
                <a:solidFill>
                  <a:schemeClr val="tx2"/>
                </a:solidFill>
                <a:latin typeface="LFPressSerifOffc" panose="020B0604020202020204" charset="0"/>
              </a:defRPr>
            </a:lvl1pPr>
            <a:lvl2pPr marL="288000" indent="0">
              <a:buNone/>
              <a:defRPr/>
            </a:lvl2pPr>
          </a:lstStyle>
          <a:p>
            <a:pPr lvl="0"/>
            <a:r>
              <a:rPr lang="en-US" dirty="0" err="1"/>
              <a:t>Indsæt</a:t>
            </a:r>
            <a:r>
              <a:rPr lang="en-US" dirty="0"/>
              <a:t> </a:t>
            </a:r>
            <a:r>
              <a:rPr lang="en-US" dirty="0" err="1"/>
              <a:t>indhold</a:t>
            </a:r>
            <a:endParaRPr lang="en-US" dirty="0"/>
          </a:p>
        </p:txBody>
      </p:sp>
    </p:spTree>
    <p:extLst>
      <p:ext uri="{BB962C8B-B14F-4D97-AF65-F5344CB8AC3E}">
        <p14:creationId xmlns:p14="http://schemas.microsoft.com/office/powerpoint/2010/main" val="2655838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 x Indhold - Collag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129C15-988A-86D4-8130-A4337C54AF87}"/>
              </a:ext>
            </a:extLst>
          </p:cNvPr>
          <p:cNvSpPr/>
          <p:nvPr userDrawn="1"/>
        </p:nvSpPr>
        <p:spPr>
          <a:xfrm>
            <a:off x="9158592" y="0"/>
            <a:ext cx="3033408"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ctangle 15">
            <a:extLst>
              <a:ext uri="{FF2B5EF4-FFF2-40B4-BE49-F238E27FC236}">
                <a16:creationId xmlns:a16="http://schemas.microsoft.com/office/drawing/2014/main" id="{8426D558-32A7-E390-B1A1-6250A781F19D}"/>
              </a:ext>
            </a:extLst>
          </p:cNvPr>
          <p:cNvSpPr/>
          <p:nvPr userDrawn="1"/>
        </p:nvSpPr>
        <p:spPr>
          <a:xfrm>
            <a:off x="0" y="342900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ctangle 14">
            <a:extLst>
              <a:ext uri="{FF2B5EF4-FFF2-40B4-BE49-F238E27FC236}">
                <a16:creationId xmlns:a16="http://schemas.microsoft.com/office/drawing/2014/main" id="{7ABE6E29-362C-F9A4-8868-C4DFC072CADA}"/>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Content Placeholder 6">
            <a:extLst>
              <a:ext uri="{FF2B5EF4-FFF2-40B4-BE49-F238E27FC236}">
                <a16:creationId xmlns:a16="http://schemas.microsoft.com/office/drawing/2014/main" id="{9EA9F677-00FF-52F0-050A-07B082154EAE}"/>
              </a:ext>
            </a:extLst>
          </p:cNvPr>
          <p:cNvSpPr>
            <a:spLocks noGrp="1"/>
          </p:cNvSpPr>
          <p:nvPr>
            <p:ph sz="quarter" idx="10" hasCustomPrompt="1"/>
          </p:nvPr>
        </p:nvSpPr>
        <p:spPr>
          <a:xfrm>
            <a:off x="571500" y="441324"/>
            <a:ext cx="4963538" cy="2564523"/>
          </a:xfrm>
        </p:spPr>
        <p:txBody>
          <a:bodyPr bIns="0" anchor="ctr" anchorCtr="0"/>
          <a:lstStyle>
            <a:lvl1pPr marL="0" indent="0" algn="ctr">
              <a:buNone/>
              <a:defRPr sz="1800">
                <a:solidFill>
                  <a:schemeClr val="tx2"/>
                </a:solidFill>
                <a:latin typeface="LFPressSerifOffc" panose="020B0604020202020204" charset="0"/>
              </a:defRPr>
            </a:lvl1pPr>
            <a:lvl2pPr marL="288000" indent="0">
              <a:buNone/>
              <a:defRPr/>
            </a:lvl2pPr>
          </a:lstStyle>
          <a:p>
            <a:pPr lvl="0"/>
            <a:r>
              <a:rPr lang="en-US" dirty="0" err="1"/>
              <a:t>Indsæt</a:t>
            </a:r>
            <a:r>
              <a:rPr lang="en-US" dirty="0"/>
              <a:t> </a:t>
            </a:r>
            <a:r>
              <a:rPr lang="en-US" dirty="0" err="1"/>
              <a:t>indhold</a:t>
            </a:r>
            <a:endParaRPr lang="en-US" dirty="0"/>
          </a:p>
        </p:txBody>
      </p:sp>
      <p:sp>
        <p:nvSpPr>
          <p:cNvPr id="9" name="Content Placeholder 8">
            <a:extLst>
              <a:ext uri="{FF2B5EF4-FFF2-40B4-BE49-F238E27FC236}">
                <a16:creationId xmlns:a16="http://schemas.microsoft.com/office/drawing/2014/main" id="{58B0D7DA-A290-8A26-D0EE-DFF49DB94319}"/>
              </a:ext>
            </a:extLst>
          </p:cNvPr>
          <p:cNvSpPr>
            <a:spLocks noGrp="1"/>
          </p:cNvSpPr>
          <p:nvPr>
            <p:ph sz="quarter" idx="11" hasCustomPrompt="1"/>
          </p:nvPr>
        </p:nvSpPr>
        <p:spPr>
          <a:xfrm>
            <a:off x="571500" y="3852153"/>
            <a:ext cx="4963538" cy="2564522"/>
          </a:xfrm>
          <a:noFill/>
        </p:spPr>
        <p:txBody>
          <a:bodyPr bIns="972000" anchor="ctr" anchorCtr="0"/>
          <a:lstStyle>
            <a:lvl1pPr marL="0" indent="0" algn="ctr">
              <a:buNone/>
              <a:defRPr/>
            </a:lvl1pPr>
            <a:lvl2pPr marL="288000" indent="0">
              <a:buNone/>
              <a:defRPr/>
            </a:lvl2pPr>
          </a:lstStyle>
          <a:p>
            <a:pPr lvl="0"/>
            <a:r>
              <a:rPr lang="en-US" dirty="0" err="1"/>
              <a:t>Indsæt</a:t>
            </a:r>
            <a:r>
              <a:rPr lang="en-US" dirty="0"/>
              <a:t> </a:t>
            </a:r>
            <a:r>
              <a:rPr lang="en-US" dirty="0" err="1"/>
              <a:t>indhold</a:t>
            </a:r>
            <a:endParaRPr lang="en-US" dirty="0"/>
          </a:p>
        </p:txBody>
      </p:sp>
      <p:sp>
        <p:nvSpPr>
          <p:cNvPr id="3" name="Picture Placeholder 2">
            <a:extLst>
              <a:ext uri="{FF2B5EF4-FFF2-40B4-BE49-F238E27FC236}">
                <a16:creationId xmlns:a16="http://schemas.microsoft.com/office/drawing/2014/main" id="{CDC24960-80F9-E329-EF1E-C46D904F5BFB}"/>
              </a:ext>
            </a:extLst>
          </p:cNvPr>
          <p:cNvSpPr>
            <a:spLocks noGrp="1"/>
          </p:cNvSpPr>
          <p:nvPr>
            <p:ph type="pic" sz="quarter" idx="15" hasCustomPrompt="1"/>
          </p:nvPr>
        </p:nvSpPr>
        <p:spPr>
          <a:xfrm>
            <a:off x="6096000" y="0"/>
            <a:ext cx="3062592" cy="3429000"/>
          </a:xfrm>
          <a:solidFill>
            <a:schemeClr val="bg1">
              <a:lumMod val="95000"/>
            </a:schemeClr>
          </a:solidFill>
        </p:spPr>
        <p:txBody>
          <a:bodyPr bIns="576000" anchor="ctr" anchorCtr="0"/>
          <a:lstStyle>
            <a:lvl1pPr marL="0" indent="0" algn="ctr">
              <a:buNone/>
              <a:defRPr/>
            </a:lvl1pPr>
          </a:lstStyle>
          <a:p>
            <a:r>
              <a:rPr lang="en-US" dirty="0" err="1"/>
              <a:t>Indsæt</a:t>
            </a:r>
            <a:r>
              <a:rPr lang="en-US" dirty="0"/>
              <a:t> </a:t>
            </a:r>
            <a:r>
              <a:rPr lang="en-US" dirty="0" err="1"/>
              <a:t>billede</a:t>
            </a:r>
            <a:endParaRPr lang="da-DK" dirty="0"/>
          </a:p>
        </p:txBody>
      </p:sp>
      <p:sp>
        <p:nvSpPr>
          <p:cNvPr id="6" name="Text Placeholder 5">
            <a:extLst>
              <a:ext uri="{FF2B5EF4-FFF2-40B4-BE49-F238E27FC236}">
                <a16:creationId xmlns:a16="http://schemas.microsoft.com/office/drawing/2014/main" id="{B58237CD-21A2-A8F3-657E-33D66C90D492}"/>
              </a:ext>
            </a:extLst>
          </p:cNvPr>
          <p:cNvSpPr>
            <a:spLocks noGrp="1"/>
          </p:cNvSpPr>
          <p:nvPr>
            <p:ph type="body" sz="quarter" idx="17" hasCustomPrompt="1"/>
          </p:nvPr>
        </p:nvSpPr>
        <p:spPr>
          <a:xfrm>
            <a:off x="10010775" y="1133342"/>
            <a:ext cx="1326812" cy="695530"/>
          </a:xfrm>
        </p:spPr>
        <p:txBody>
          <a:bodyPr/>
          <a:lstStyle>
            <a:lvl1pPr marL="0" indent="0" algn="ctr">
              <a:lnSpc>
                <a:spcPct val="95000"/>
              </a:lnSpc>
              <a:spcAft>
                <a:spcPts val="0"/>
              </a:spcAft>
              <a:buNone/>
              <a:defRPr sz="5200">
                <a:solidFill>
                  <a:schemeClr val="tx2"/>
                </a:solidFill>
                <a:latin typeface="+mj-lt"/>
              </a:defRPr>
            </a:lvl1pPr>
          </a:lstStyle>
          <a:p>
            <a:pPr lvl="0"/>
            <a:r>
              <a:rPr lang="en-US" dirty="0"/>
              <a:t>xx</a:t>
            </a:r>
            <a:endParaRPr lang="da-DK" dirty="0"/>
          </a:p>
        </p:txBody>
      </p:sp>
      <p:sp>
        <p:nvSpPr>
          <p:cNvPr id="10" name="Text Placeholder 9">
            <a:extLst>
              <a:ext uri="{FF2B5EF4-FFF2-40B4-BE49-F238E27FC236}">
                <a16:creationId xmlns:a16="http://schemas.microsoft.com/office/drawing/2014/main" id="{761D0494-9CA5-EA5A-76FF-4DD8CBBFF762}"/>
              </a:ext>
            </a:extLst>
          </p:cNvPr>
          <p:cNvSpPr>
            <a:spLocks noGrp="1"/>
          </p:cNvSpPr>
          <p:nvPr>
            <p:ph type="body" sz="quarter" idx="18" hasCustomPrompt="1"/>
          </p:nvPr>
        </p:nvSpPr>
        <p:spPr>
          <a:xfrm>
            <a:off x="10010775" y="1833905"/>
            <a:ext cx="1326812" cy="442570"/>
          </a:xfrm>
        </p:spPr>
        <p:txBody>
          <a:bodyPr/>
          <a:lstStyle>
            <a:lvl1pPr marL="0" indent="0" algn="ctr">
              <a:lnSpc>
                <a:spcPct val="95000"/>
              </a:lnSpc>
              <a:spcAft>
                <a:spcPts val="0"/>
              </a:spcAft>
              <a:buNone/>
              <a:defRPr sz="900">
                <a:solidFill>
                  <a:schemeClr val="tx2"/>
                </a:solidFill>
              </a:defRPr>
            </a:lvl1pPr>
          </a:lstStyle>
          <a:p>
            <a:pPr lvl="0"/>
            <a:r>
              <a:rPr lang="en-US" dirty="0" err="1"/>
              <a:t>Indsæt</a:t>
            </a:r>
            <a:r>
              <a:rPr lang="en-US" dirty="0"/>
              <a:t> </a:t>
            </a:r>
            <a:r>
              <a:rPr lang="en-US" dirty="0" err="1"/>
              <a:t>tekst</a:t>
            </a:r>
            <a:r>
              <a:rPr lang="en-US" dirty="0"/>
              <a:t> her</a:t>
            </a:r>
            <a:endParaRPr lang="da-DK" dirty="0"/>
          </a:p>
        </p:txBody>
      </p:sp>
      <p:sp>
        <p:nvSpPr>
          <p:cNvPr id="2" name="Content Placeholder 6">
            <a:extLst>
              <a:ext uri="{FF2B5EF4-FFF2-40B4-BE49-F238E27FC236}">
                <a16:creationId xmlns:a16="http://schemas.microsoft.com/office/drawing/2014/main" id="{3BDC0299-EF52-F5D7-69CB-C35EBB1EFBF3}"/>
              </a:ext>
            </a:extLst>
          </p:cNvPr>
          <p:cNvSpPr>
            <a:spLocks noGrp="1"/>
          </p:cNvSpPr>
          <p:nvPr>
            <p:ph sz="quarter" idx="16" hasCustomPrompt="1"/>
          </p:nvPr>
        </p:nvSpPr>
        <p:spPr>
          <a:xfrm>
            <a:off x="6662232" y="3861238"/>
            <a:ext cx="4963538" cy="2564523"/>
          </a:xfrm>
        </p:spPr>
        <p:txBody>
          <a:bodyPr bIns="0" anchor="ctr" anchorCtr="0"/>
          <a:lstStyle>
            <a:lvl1pPr marL="0" indent="0" algn="ctr">
              <a:lnSpc>
                <a:spcPct val="95000"/>
              </a:lnSpc>
              <a:spcAft>
                <a:spcPts val="0"/>
              </a:spcAft>
              <a:buNone/>
              <a:defRPr sz="1800">
                <a:solidFill>
                  <a:schemeClr val="tx2"/>
                </a:solidFill>
                <a:latin typeface="LFPressSerifOffc" panose="020B0604020202020204" charset="0"/>
              </a:defRPr>
            </a:lvl1pPr>
            <a:lvl2pPr marL="288000" indent="0">
              <a:buNone/>
              <a:defRPr/>
            </a:lvl2pPr>
          </a:lstStyle>
          <a:p>
            <a:pPr lvl="0"/>
            <a:r>
              <a:rPr lang="en-US" dirty="0" err="1"/>
              <a:t>Indsæt</a:t>
            </a:r>
            <a:r>
              <a:rPr lang="en-US" dirty="0"/>
              <a:t> </a:t>
            </a:r>
            <a:r>
              <a:rPr lang="en-US" dirty="0" err="1"/>
              <a:t>indhold</a:t>
            </a:r>
            <a:endParaRPr lang="en-US" dirty="0"/>
          </a:p>
        </p:txBody>
      </p:sp>
    </p:spTree>
    <p:extLst>
      <p:ext uri="{BB962C8B-B14F-4D97-AF65-F5344CB8AC3E}">
        <p14:creationId xmlns:p14="http://schemas.microsoft.com/office/powerpoint/2010/main" val="1372720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hold + N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p:txBody>
          <a:bodyPr/>
          <a:lstStyle>
            <a:lvl1pPr>
              <a:defRPr/>
            </a:lvl1pPr>
          </a:lstStyle>
          <a:p>
            <a:r>
              <a:rPr lang="da-DK" noProof="0"/>
              <a:t>Overskrift i en til to linjer                            lorem ipsum dolor lip</a:t>
            </a:r>
          </a:p>
        </p:txBody>
      </p:sp>
      <p:sp>
        <p:nvSpPr>
          <p:cNvPr id="4" name="Content Placeholder 3">
            <a:extLst>
              <a:ext uri="{FF2B5EF4-FFF2-40B4-BE49-F238E27FC236}">
                <a16:creationId xmlns:a16="http://schemas.microsoft.com/office/drawing/2014/main" id="{4B3CA0B1-3EE6-5FA2-BAE4-46395D2BB13E}"/>
              </a:ext>
            </a:extLst>
          </p:cNvPr>
          <p:cNvSpPr>
            <a:spLocks noGrp="1"/>
          </p:cNvSpPr>
          <p:nvPr>
            <p:ph sz="quarter" idx="11" hasCustomPrompt="1"/>
          </p:nvPr>
        </p:nvSpPr>
        <p:spPr>
          <a:xfrm>
            <a:off x="571500" y="2276475"/>
            <a:ext cx="9159876"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Text Placeholder 4">
            <a:extLst>
              <a:ext uri="{FF2B5EF4-FFF2-40B4-BE49-F238E27FC236}">
                <a16:creationId xmlns:a16="http://schemas.microsoft.com/office/drawing/2014/main" id="{6B7CC3C4-7D36-B819-497B-AB9BBCF4C02C}"/>
              </a:ext>
            </a:extLst>
          </p:cNvPr>
          <p:cNvSpPr>
            <a:spLocks noGrp="1"/>
          </p:cNvSpPr>
          <p:nvPr>
            <p:ph type="body" sz="quarter" idx="12" hasCustomPrompt="1"/>
          </p:nvPr>
        </p:nvSpPr>
        <p:spPr>
          <a:xfrm>
            <a:off x="10010775" y="2466224"/>
            <a:ext cx="1609725" cy="3312276"/>
          </a:xfrm>
        </p:spPr>
        <p:txBody>
          <a:bodyPr/>
          <a:lstStyle>
            <a:lvl1pPr marL="0" indent="0">
              <a:lnSpc>
                <a:spcPct val="95000"/>
              </a:lnSpc>
              <a:spcAft>
                <a:spcPts val="0"/>
              </a:spcAft>
              <a:buNone/>
              <a:defRPr sz="1200"/>
            </a:lvl1pPr>
          </a:lstStyle>
          <a:p>
            <a:pPr lvl="0"/>
            <a:r>
              <a:rPr lang="en-US" dirty="0" err="1"/>
              <a:t>Indsæt</a:t>
            </a:r>
            <a:r>
              <a:rPr lang="en-US" dirty="0"/>
              <a:t> </a:t>
            </a:r>
            <a:r>
              <a:rPr lang="en-US" dirty="0" err="1"/>
              <a:t>tekst</a:t>
            </a:r>
            <a:r>
              <a:rPr lang="en-US" dirty="0"/>
              <a:t> her</a:t>
            </a:r>
          </a:p>
        </p:txBody>
      </p:sp>
    </p:spTree>
    <p:extLst>
      <p:ext uri="{BB962C8B-B14F-4D97-AF65-F5344CB8AC3E}">
        <p14:creationId xmlns:p14="http://schemas.microsoft.com/office/powerpoint/2010/main" val="2109655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lede baggrund">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2A57E5A-A3B1-FBDC-315D-044E27AAE78C}"/>
              </a:ext>
            </a:extLst>
          </p:cNvPr>
          <p:cNvSpPr>
            <a:spLocks noGrp="1"/>
          </p:cNvSpPr>
          <p:nvPr>
            <p:ph type="pic" sz="quarter" idx="12" hasCustomPrompt="1"/>
          </p:nvPr>
        </p:nvSpPr>
        <p:spPr>
          <a:xfrm>
            <a:off x="0" y="0"/>
            <a:ext cx="12192000" cy="6858000"/>
          </a:xfrm>
          <a:solidFill>
            <a:schemeClr val="accent6"/>
          </a:solidFill>
        </p:spPr>
        <p:txBody>
          <a:bodyPr bIns="504000" anchor="ctr" anchorCtr="0"/>
          <a:lstStyle>
            <a:lvl1pPr marL="0" indent="0" algn="ctr">
              <a:buNone/>
              <a:defRPr/>
            </a:lvl1pPr>
          </a:lstStyle>
          <a:p>
            <a:r>
              <a:rPr lang="da-DK" dirty="0"/>
              <a:t>Indsæt billede</a:t>
            </a:r>
          </a:p>
        </p:txBody>
      </p:sp>
      <p:sp>
        <p:nvSpPr>
          <p:cNvPr id="5" name="Text Placeholder 4">
            <a:extLst>
              <a:ext uri="{FF2B5EF4-FFF2-40B4-BE49-F238E27FC236}">
                <a16:creationId xmlns:a16="http://schemas.microsoft.com/office/drawing/2014/main" id="{937D4BCF-0E12-801F-C5B4-48E14EF5925C}"/>
              </a:ext>
            </a:extLst>
          </p:cNvPr>
          <p:cNvSpPr>
            <a:spLocks noGrp="1" noRot="1" noMove="1" noResize="1" noEditPoints="1" noAdjustHandles="1" noChangeArrowheads="1" noChangeShapeType="1"/>
          </p:cNvSpPr>
          <p:nvPr>
            <p:ph type="body" sz="quarter" idx="11" hasCustomPrompt="1"/>
          </p:nvPr>
        </p:nvSpPr>
        <p:spPr>
          <a:xfrm>
            <a:off x="10857360" y="5991228"/>
            <a:ext cx="763139" cy="433784"/>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dirty="0"/>
              <a:t>   </a:t>
            </a:r>
          </a:p>
        </p:txBody>
      </p:sp>
    </p:spTree>
    <p:extLst>
      <p:ext uri="{BB962C8B-B14F-4D97-AF65-F5344CB8AC3E}">
        <p14:creationId xmlns:p14="http://schemas.microsoft.com/office/powerpoint/2010/main" val="2609453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ak - Grøn baggrund">
    <p:bg>
      <p:bgPr>
        <a:solidFill>
          <a:schemeClr val="tx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E7FACC0-2983-1990-3941-F8536456E0B3}"/>
              </a:ext>
            </a:extLst>
          </p:cNvPr>
          <p:cNvSpPr txBox="1"/>
          <p:nvPr userDrawn="1"/>
        </p:nvSpPr>
        <p:spPr>
          <a:xfrm>
            <a:off x="571500" y="6231976"/>
            <a:ext cx="2069584" cy="230832"/>
          </a:xfrm>
          <a:prstGeom prst="rect">
            <a:avLst/>
          </a:prstGeom>
          <a:noFill/>
        </p:spPr>
        <p:txBody>
          <a:bodyPr wrap="square" lIns="0" tIns="0" rIns="0" bIns="0" rtlCol="0">
            <a:spAutoFit/>
          </a:bodyPr>
          <a:lstStyle/>
          <a:p>
            <a:r>
              <a:rPr lang="da-DK" sz="1500" dirty="0">
                <a:solidFill>
                  <a:schemeClr val="bg1"/>
                </a:solidFill>
                <a:latin typeface="LFPressSansOffc dBold" panose="00000700000000000000" pitchFamily="2" charset="0"/>
              </a:rPr>
              <a:t>Landbrug &amp; Fødevarer</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1081762"/>
            <a:ext cx="3495675" cy="1308050"/>
          </a:xfrm>
          <a:prstGeom prst="rect">
            <a:avLst/>
          </a:prstGeom>
          <a:noFill/>
        </p:spPr>
        <p:txBody>
          <a:bodyPr wrap="square" lIns="0" tIns="0" rIns="0" bIns="0" rtlCol="0">
            <a:spAutoFit/>
          </a:bodyPr>
          <a:lstStyle/>
          <a:p>
            <a:pPr>
              <a:lnSpc>
                <a:spcPct val="85000"/>
              </a:lnSpc>
            </a:pPr>
            <a:r>
              <a:rPr lang="da-DK" sz="10000" spc="0" baseline="0" dirty="0">
                <a:solidFill>
                  <a:schemeClr val="bg1"/>
                </a:solidFill>
                <a:latin typeface="+mj-lt"/>
              </a:rPr>
              <a:t>Tak.</a:t>
            </a:r>
          </a:p>
        </p:txBody>
      </p:sp>
      <p:sp>
        <p:nvSpPr>
          <p:cNvPr id="4" name="Text Placeholder 3">
            <a:extLst>
              <a:ext uri="{FF2B5EF4-FFF2-40B4-BE49-F238E27FC236}">
                <a16:creationId xmlns:a16="http://schemas.microsoft.com/office/drawing/2014/main" id="{7282F5D9-5288-8350-2C07-8B9EF7612764}"/>
              </a:ext>
            </a:extLst>
          </p:cNvPr>
          <p:cNvSpPr>
            <a:spLocks noGrp="1"/>
          </p:cNvSpPr>
          <p:nvPr>
            <p:ph type="body" sz="quarter" idx="10" hasCustomPrompt="1"/>
          </p:nvPr>
        </p:nvSpPr>
        <p:spPr>
          <a:xfrm>
            <a:off x="571500" y="5056743"/>
            <a:ext cx="2405164" cy="292388"/>
          </a:xfrm>
        </p:spPr>
        <p:txBody>
          <a:bodyPr anchor="t" anchorCtr="0">
            <a:noAutofit/>
          </a:bodyPr>
          <a:lstStyle>
            <a:lvl1pPr marL="0" indent="0">
              <a:lnSpc>
                <a:spcPct val="95000"/>
              </a:lnSpc>
              <a:spcAft>
                <a:spcPts val="0"/>
              </a:spcAft>
              <a:buNone/>
              <a:defRPr sz="1000" spc="50" baseline="0">
                <a:solidFill>
                  <a:schemeClr val="bg1"/>
                </a:solidFill>
              </a:defRPr>
            </a:lvl1pPr>
            <a:lvl2pPr marL="288000" indent="0">
              <a:buNone/>
              <a:defRPr/>
            </a:lvl2pPr>
          </a:lstStyle>
          <a:p>
            <a:pPr lvl="0"/>
            <a:r>
              <a:rPr lang="da-DK" dirty="0"/>
              <a:t>mail@lf.dk                                                      +45 21882324</a:t>
            </a:r>
            <a:endParaRPr lang="en-US" dirty="0"/>
          </a:p>
        </p:txBody>
      </p:sp>
      <p:sp>
        <p:nvSpPr>
          <p:cNvPr id="6" name="Text Placeholder 3">
            <a:extLst>
              <a:ext uri="{FF2B5EF4-FFF2-40B4-BE49-F238E27FC236}">
                <a16:creationId xmlns:a16="http://schemas.microsoft.com/office/drawing/2014/main" id="{9BE88354-808F-F4CA-FC68-1424644FE94D}"/>
              </a:ext>
            </a:extLst>
          </p:cNvPr>
          <p:cNvSpPr>
            <a:spLocks noGrp="1"/>
          </p:cNvSpPr>
          <p:nvPr>
            <p:ph type="body" sz="quarter" idx="11" hasCustomPrompt="1"/>
          </p:nvPr>
        </p:nvSpPr>
        <p:spPr>
          <a:xfrm>
            <a:off x="571500" y="4599543"/>
            <a:ext cx="2405164" cy="292388"/>
          </a:xfrm>
        </p:spPr>
        <p:txBody>
          <a:bodyPr anchor="t" anchorCtr="0">
            <a:noAutofit/>
          </a:bodyPr>
          <a:lstStyle>
            <a:lvl1pPr marL="0" indent="0">
              <a:lnSpc>
                <a:spcPct val="95000"/>
              </a:lnSpc>
              <a:spcAft>
                <a:spcPts val="0"/>
              </a:spcAft>
              <a:buNone/>
              <a:defRPr sz="1000" spc="50" baseline="0">
                <a:solidFill>
                  <a:schemeClr val="bg1"/>
                </a:solidFill>
              </a:defRPr>
            </a:lvl1pPr>
            <a:lvl2pPr marL="288000" indent="0">
              <a:buNone/>
              <a:defRPr/>
            </a:lvl2pPr>
          </a:lstStyle>
          <a:p>
            <a:pPr lvl="0"/>
            <a:r>
              <a:rPr lang="da-DK" dirty="0"/>
              <a:t>Navn Navnesen                                          Titel</a:t>
            </a:r>
            <a:endParaRPr lang="en-US" dirty="0"/>
          </a:p>
        </p:txBody>
      </p:sp>
      <p:grpSp>
        <p:nvGrpSpPr>
          <p:cNvPr id="2" name="Group 1">
            <a:extLst>
              <a:ext uri="{FF2B5EF4-FFF2-40B4-BE49-F238E27FC236}">
                <a16:creationId xmlns:a16="http://schemas.microsoft.com/office/drawing/2014/main" id="{BB9A4DB7-947C-A02E-3FB0-B4311C016CAD}"/>
              </a:ext>
            </a:extLst>
          </p:cNvPr>
          <p:cNvGrpSpPr/>
          <p:nvPr userDrawn="1"/>
        </p:nvGrpSpPr>
        <p:grpSpPr>
          <a:xfrm>
            <a:off x="10857361" y="5991228"/>
            <a:ext cx="762848" cy="433398"/>
            <a:chOff x="10857361" y="5991228"/>
            <a:chExt cx="762848" cy="433398"/>
          </a:xfrm>
        </p:grpSpPr>
        <p:sp>
          <p:nvSpPr>
            <p:cNvPr id="3" name="Freeform: Shape 2">
              <a:extLst>
                <a:ext uri="{FF2B5EF4-FFF2-40B4-BE49-F238E27FC236}">
                  <a16:creationId xmlns:a16="http://schemas.microsoft.com/office/drawing/2014/main" id="{A8C3914E-0137-F09B-B422-D70A426FA18D}"/>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7" name="Freeform: Shape 6">
              <a:extLst>
                <a:ext uri="{FF2B5EF4-FFF2-40B4-BE49-F238E27FC236}">
                  <a16:creationId xmlns:a16="http://schemas.microsoft.com/office/drawing/2014/main" id="{743871A3-0D2D-4A21-7D71-D41A818A60D5}"/>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
        <p:nvSpPr>
          <p:cNvPr id="10" name="Text Placeholder 9">
            <a:extLst>
              <a:ext uri="{FF2B5EF4-FFF2-40B4-BE49-F238E27FC236}">
                <a16:creationId xmlns:a16="http://schemas.microsoft.com/office/drawing/2014/main" id="{EF5F128D-0483-7A2D-21F6-BF86942E6E92}"/>
              </a:ext>
            </a:extLst>
          </p:cNvPr>
          <p:cNvSpPr>
            <a:spLocks noGrp="1"/>
          </p:cNvSpPr>
          <p:nvPr>
            <p:ph type="body" sz="quarter" idx="12" hasCustomPrompt="1"/>
          </p:nvPr>
        </p:nvSpPr>
        <p:spPr>
          <a:xfrm>
            <a:off x="571500" y="5661211"/>
            <a:ext cx="2405164" cy="181536"/>
          </a:xfrm>
        </p:spPr>
        <p:txBody>
          <a:bodyPr/>
          <a:lstStyle>
            <a:lvl1pPr marL="0" indent="0">
              <a:lnSpc>
                <a:spcPct val="95000"/>
              </a:lnSpc>
              <a:spcAft>
                <a:spcPts val="0"/>
              </a:spcAft>
              <a:buNone/>
              <a:defRPr sz="1000">
                <a:solidFill>
                  <a:schemeClr val="bg1"/>
                </a:solidFill>
              </a:defRPr>
            </a:lvl1pPr>
            <a:lvl2pPr marL="288000" indent="0">
              <a:buNone/>
              <a:defRPr sz="1000"/>
            </a:lvl2pPr>
            <a:lvl3pPr>
              <a:defRPr sz="1000"/>
            </a:lvl3pPr>
            <a:lvl4pPr>
              <a:defRPr sz="1000"/>
            </a:lvl4pPr>
            <a:lvl5pPr>
              <a:defRPr sz="1000"/>
            </a:lvl5pPr>
          </a:lstStyle>
          <a:p>
            <a:pPr lvl="0"/>
            <a:r>
              <a:rPr lang="en-US" dirty="0" err="1"/>
              <a:t>Url-adresse</a:t>
            </a:r>
            <a:endParaRPr lang="en-US" dirty="0"/>
          </a:p>
        </p:txBody>
      </p:sp>
    </p:spTree>
    <p:extLst>
      <p:ext uri="{BB962C8B-B14F-4D97-AF65-F5344CB8AC3E}">
        <p14:creationId xmlns:p14="http://schemas.microsoft.com/office/powerpoint/2010/main" val="565869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rugerguide  ">
    <p:spTree>
      <p:nvGrpSpPr>
        <p:cNvPr id="1" name=""/>
        <p:cNvGrpSpPr/>
        <p:nvPr/>
      </p:nvGrpSpPr>
      <p:grpSpPr>
        <a:xfrm>
          <a:off x="0" y="0"/>
          <a:ext cx="0" cy="0"/>
          <a:chOff x="0" y="0"/>
          <a:chExt cx="0" cy="0"/>
        </a:xfrm>
      </p:grpSpPr>
      <p:sp>
        <p:nvSpPr>
          <p:cNvPr id="27" name="Text Box 2">
            <a:extLst>
              <a:ext uri="{FF2B5EF4-FFF2-40B4-BE49-F238E27FC236}">
                <a16:creationId xmlns:a16="http://schemas.microsoft.com/office/drawing/2014/main" id="{1E86B7E7-F87D-4375-BAE3-34A81C5D0F8B}"/>
              </a:ext>
            </a:extLst>
          </p:cNvPr>
          <p:cNvSpPr txBox="1">
            <a:spLocks noChangeArrowheads="1"/>
          </p:cNvSpPr>
          <p:nvPr userDrawn="1"/>
        </p:nvSpPr>
        <p:spPr bwMode="auto">
          <a:xfrm>
            <a:off x="571500" y="1607606"/>
            <a:ext cx="2271952" cy="4442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10000"/>
              </a:lnSpc>
              <a:spcBef>
                <a:spcPts val="0"/>
              </a:spcBef>
              <a:spcAft>
                <a:spcPts val="600"/>
              </a:spcAft>
              <a:buClrTx/>
              <a:buSzTx/>
              <a:buFontTx/>
              <a:buNone/>
              <a:tabLst/>
              <a:defRPr/>
            </a:pPr>
            <a:r>
              <a:rPr lang="da-DK" sz="1400" dirty="0">
                <a:solidFill>
                  <a:srgbClr val="66BC84"/>
                </a:solidFill>
                <a:latin typeface="LFPressSansOffc dBold" panose="00000700000000000000" pitchFamily="2" charset="0"/>
                <a:cs typeface="Arial" panose="020B0604020202020204" pitchFamily="34" charset="0"/>
              </a:rPr>
              <a:t>Skrifttype</a:t>
            </a:r>
            <a:endParaRPr lang="da-DK" altLang="da-DK" sz="1400" b="0" noProof="1">
              <a:solidFill>
                <a:srgbClr val="66BC84"/>
              </a:solidFill>
              <a:latin typeface="LFPressSansOffc dBold" panose="00000700000000000000" pitchFamily="2" charset="0"/>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Brug</a:t>
            </a:r>
            <a:r>
              <a:rPr lang="da-DK" altLang="da-DK" sz="900" b="1" noProof="1">
                <a:solidFill>
                  <a:schemeClr val="tx1"/>
                </a:solidFill>
                <a:latin typeface="+mn-lt"/>
                <a:cs typeface="Arial" panose="020B0604020202020204" pitchFamily="34" charset="0"/>
              </a:rPr>
              <a:t> Forøg Listeniveau </a:t>
            </a:r>
            <a:r>
              <a:rPr lang="da-DK" altLang="da-DK" sz="900" b="0" noProof="1">
                <a:solidFill>
                  <a:schemeClr val="tx1"/>
                </a:solidFill>
                <a:latin typeface="+mn-lt"/>
                <a:cs typeface="Arial" panose="020B0604020202020204" pitchFamily="34" charset="0"/>
              </a:rPr>
              <a:t>for at gå frem i tekst-niveauer. For at gå tilbage i tekst-niveauer, brug </a:t>
            </a:r>
            <a:r>
              <a:rPr lang="da-DK" altLang="da-DK" sz="900" b="1" noProof="1">
                <a:solidFill>
                  <a:schemeClr val="tx1"/>
                </a:solidFill>
                <a:latin typeface="+mn-lt"/>
                <a:cs typeface="Arial" panose="020B0604020202020204" pitchFamily="34" charset="0"/>
              </a:rPr>
              <a:t>Formindsk Listeniveau</a:t>
            </a:r>
          </a:p>
          <a:p>
            <a:pPr marL="0" marR="0" lvl="0" indent="0" algn="l" defTabSz="914400" rtl="0" eaLnBrk="1" fontAlgn="auto" latinLnBrk="0" hangingPunct="1">
              <a:lnSpc>
                <a:spcPct val="11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Fjern </a:t>
            </a:r>
            <a:r>
              <a:rPr lang="da-DK" altLang="da-DK" sz="900" b="1" noProof="1">
                <a:solidFill>
                  <a:schemeClr val="tx1"/>
                </a:solidFill>
                <a:latin typeface="+mn-lt"/>
                <a:cs typeface="Arial" panose="020B0604020202020204" pitchFamily="34" charset="0"/>
              </a:rPr>
              <a:t>Punktopstilling</a:t>
            </a:r>
            <a:r>
              <a:rPr lang="da-DK" altLang="da-DK" sz="900" b="0" noProof="1">
                <a:solidFill>
                  <a:schemeClr val="tx1"/>
                </a:solidFill>
                <a:latin typeface="+mn-lt"/>
                <a:cs typeface="Arial" panose="020B0604020202020204" pitchFamily="34" charset="0"/>
              </a:rPr>
              <a:t> for almindelig tekst.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a:t>
            </a:r>
            <a:r>
              <a:rPr lang="da-DK" altLang="da-DK" sz="900" b="1" noProof="1">
                <a:solidFill>
                  <a:schemeClr val="tx1"/>
                </a:solidFill>
                <a:latin typeface="+mn-lt"/>
                <a:cs typeface="Arial" panose="020B0604020202020204" pitchFamily="34" charset="0"/>
              </a:rPr>
              <a:t>Punktopstilling</a:t>
            </a:r>
            <a:r>
              <a:rPr lang="da-DK" altLang="da-DK" sz="900" b="0" noProof="1">
                <a:solidFill>
                  <a:schemeClr val="tx1"/>
                </a:solidFill>
                <a:latin typeface="+mn-lt"/>
                <a:cs typeface="Arial" panose="020B0604020202020204" pitchFamily="34" charset="0"/>
              </a:rPr>
              <a:t> knappen for at sætte korrekt punkttegn på igen.</a:t>
            </a:r>
          </a:p>
          <a:p>
            <a:pPr marL="0" marR="0" lvl="0" indent="0" algn="l" defTabSz="914400" rtl="0" eaLnBrk="1" fontAlgn="auto" latinLnBrk="0" hangingPunct="1">
              <a:lnSpc>
                <a:spcPct val="11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Niveau 1-3 er til punktopstillinger.</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Niveau 4 er til mellemrubrikker</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Niveau 5 er til fremhævet tekst og citater</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Niveau 6 er ens med slide titel overskrift</a:t>
            </a: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eaLnBrk="1" hangingPunct="1">
              <a:lnSpc>
                <a:spcPct val="110000"/>
              </a:lnSpc>
              <a:spcAft>
                <a:spcPts val="600"/>
              </a:spcAft>
              <a:defRPr/>
            </a:pPr>
            <a:endParaRPr lang="da-DK" altLang="da-DK" sz="1400" b="0" noProof="1">
              <a:solidFill>
                <a:srgbClr val="66BC84"/>
              </a:solidFill>
              <a:latin typeface="LFPressSansOffc dBold" panose="00000700000000000000" pitchFamily="2" charset="0"/>
              <a:cs typeface="Arial" panose="020B0604020202020204" pitchFamily="34" charset="0"/>
            </a:endParaRPr>
          </a:p>
          <a:p>
            <a:pPr eaLnBrk="1" hangingPunct="1">
              <a:lnSpc>
                <a:spcPct val="110000"/>
              </a:lnSpc>
              <a:spcAft>
                <a:spcPts val="600"/>
              </a:spcAft>
              <a:defRPr/>
            </a:pPr>
            <a:r>
              <a:rPr lang="da-DK" altLang="da-DK" sz="1400" b="0" noProof="1">
                <a:solidFill>
                  <a:srgbClr val="66BC84"/>
                </a:solidFill>
                <a:latin typeface="LFPressSansOffc dBold" panose="00000700000000000000" pitchFamily="2" charset="0"/>
                <a:cs typeface="Arial" panose="020B0604020202020204" pitchFamily="34" charset="0"/>
              </a:rPr>
              <a:t>Farver</a:t>
            </a: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Farverne findes under Brugerdefinerede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farver. Hhv. Mørk grøn, Grå, Rød og Ekstra Grøn inkl. 60% og 30% tintede udgaver.</a:t>
            </a: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Ekstra Grøn bruges til mellemrubrikker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(Niveau 4) og fremhævede tekster (Niveau 5).</a:t>
            </a:r>
          </a:p>
        </p:txBody>
      </p:sp>
      <p:sp>
        <p:nvSpPr>
          <p:cNvPr id="28" name="Text Box 3">
            <a:extLst>
              <a:ext uri="{FF2B5EF4-FFF2-40B4-BE49-F238E27FC236}">
                <a16:creationId xmlns:a16="http://schemas.microsoft.com/office/drawing/2014/main" id="{F5D76AC5-956B-497C-88E2-05290D3AAF8A}"/>
              </a:ext>
            </a:extLst>
          </p:cNvPr>
          <p:cNvSpPr txBox="1">
            <a:spLocks noChangeArrowheads="1"/>
          </p:cNvSpPr>
          <p:nvPr userDrawn="1"/>
        </p:nvSpPr>
        <p:spPr bwMode="auto">
          <a:xfrm>
            <a:off x="4354926" y="1607606"/>
            <a:ext cx="3002126" cy="474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10000"/>
              </a:lnSpc>
              <a:spcBef>
                <a:spcPts val="0"/>
              </a:spcBef>
              <a:spcAft>
                <a:spcPts val="600"/>
              </a:spcAft>
              <a:buClrTx/>
              <a:buSzTx/>
              <a:buFontTx/>
              <a:buNone/>
              <a:tabLst/>
              <a:defRPr/>
            </a:pPr>
            <a:r>
              <a:rPr lang="da-DK" sz="1400" dirty="0">
                <a:solidFill>
                  <a:srgbClr val="66BC84"/>
                </a:solidFill>
                <a:latin typeface="LFPressSansOffc dBold" panose="00000700000000000000" pitchFamily="2" charset="0"/>
                <a:cs typeface="Arial" panose="020B0604020202020204" pitchFamily="34" charset="0"/>
              </a:rPr>
              <a:t>Billeder</a:t>
            </a:r>
            <a:endParaRPr lang="da-DK" sz="1400" b="1" noProof="1">
              <a:solidFill>
                <a:srgbClr val="66BC84"/>
              </a:solidFill>
              <a:latin typeface="LFPressSansOffc dBold" panose="00000700000000000000" pitchFamily="2" charset="0"/>
              <a:cs typeface="Arial" panose="020B0604020202020204" pitchFamily="34" charset="0"/>
            </a:endParaRP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På slides med billedpladsholder, klik på ikonet og vælg </a:t>
            </a:r>
            <a:r>
              <a:rPr lang="da-DK" altLang="da-DK" sz="900" b="1" noProof="1">
                <a:solidFill>
                  <a:schemeClr val="tx1"/>
                </a:solidFill>
                <a:latin typeface="+mn-lt"/>
                <a:cs typeface="Arial" panose="020B0604020202020204" pitchFamily="34" charset="0"/>
              </a:rPr>
              <a:t>Indsæt</a:t>
            </a:r>
          </a:p>
          <a:p>
            <a:pPr eaLnBrk="1" hangingPunct="1">
              <a:lnSpc>
                <a:spcPct val="110000"/>
              </a:lnSpc>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Beskær</a:t>
            </a:r>
            <a:r>
              <a:rPr lang="da-DK" altLang="da-DK" sz="900" b="0" noProof="1">
                <a:solidFill>
                  <a:schemeClr val="tx1"/>
                </a:solidFill>
                <a:latin typeface="+mn-lt"/>
                <a:cs typeface="Arial" panose="020B0604020202020204" pitchFamily="34" charset="0"/>
              </a:rPr>
              <a:t> for at ændre billedets fokus/størrelse</a:t>
            </a:r>
          </a:p>
          <a:p>
            <a:pPr eaLnBrk="1" hangingPunct="1">
              <a:lnSpc>
                <a:spcPct val="110000"/>
              </a:lnSpc>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Ønsker du at skalere billedet, så hold </a:t>
            </a:r>
            <a:r>
              <a:rPr lang="da-DK" altLang="da-DK" sz="900" b="1" noProof="1">
                <a:solidFill>
                  <a:schemeClr val="tx1"/>
                </a:solidFill>
                <a:latin typeface="+mn-lt"/>
                <a:cs typeface="Arial" panose="020B0604020202020204" pitchFamily="34" charset="0"/>
              </a:rPr>
              <a:t>SHIFT</a:t>
            </a:r>
            <a:r>
              <a:rPr lang="da-DK" altLang="da-DK" sz="900" b="0" noProof="1">
                <a:solidFill>
                  <a:schemeClr val="tx1"/>
                </a:solidFill>
                <a:latin typeface="+mn-lt"/>
                <a:cs typeface="Arial" panose="020B0604020202020204" pitchFamily="34" charset="0"/>
              </a:rPr>
              <a:t>-knappen nede, mens du trækker i billedets hjørner</a:t>
            </a: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eaLnBrk="1" hangingPunct="1">
              <a:lnSpc>
                <a:spcPct val="110000"/>
              </a:lnSpc>
              <a:spcAft>
                <a:spcPts val="600"/>
              </a:spcAft>
              <a:defRPr/>
            </a:pPr>
            <a:r>
              <a:rPr lang="da-DK" sz="1400" dirty="0">
                <a:solidFill>
                  <a:srgbClr val="66BC84"/>
                </a:solidFill>
                <a:latin typeface="LFPressSansOffc dBold" panose="00000700000000000000" pitchFamily="2" charset="0"/>
                <a:cs typeface="Arial" panose="020B0604020202020204" pitchFamily="34" charset="0"/>
              </a:rPr>
              <a:t>Tabeller</a:t>
            </a: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I fanen </a:t>
            </a:r>
            <a:r>
              <a:rPr lang="da-DK" altLang="da-DK" sz="900" b="1" noProof="1">
                <a:solidFill>
                  <a:schemeClr val="tx1"/>
                </a:solidFill>
                <a:latin typeface="+mn-lt"/>
                <a:cs typeface="Arial" panose="020B0604020202020204" pitchFamily="34" charset="0"/>
              </a:rPr>
              <a:t>Tabeldesign </a:t>
            </a:r>
            <a:r>
              <a:rPr lang="da-DK" altLang="da-DK" sz="900" b="0" noProof="1">
                <a:solidFill>
                  <a:schemeClr val="tx1"/>
                </a:solidFill>
                <a:latin typeface="+mn-lt"/>
                <a:cs typeface="Arial" panose="020B0604020202020204" pitchFamily="34" charset="0"/>
              </a:rPr>
              <a:t>vælg kun </a:t>
            </a: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Kolonneoverskrift</a:t>
            </a:r>
            <a:r>
              <a:rPr lang="da-DK" altLang="da-DK" sz="900" b="0" noProof="1">
                <a:solidFill>
                  <a:schemeClr val="tx1"/>
                </a:solidFill>
                <a:latin typeface="+mn-lt"/>
                <a:cs typeface="Arial" panose="020B0604020202020204" pitchFamily="34" charset="0"/>
              </a:rPr>
              <a:t>  og Lyst layout 1.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Fravælg den øverst kant.</a:t>
            </a: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Ved tekststørrelse på 12 pkt sæt marginer til 0 mm, centrer tekst vertikalt og </a:t>
            </a:r>
            <a:r>
              <a:rPr lang="da-DK" altLang="da-DK" sz="900" b="1" noProof="1">
                <a:solidFill>
                  <a:schemeClr val="tx1"/>
                </a:solidFill>
                <a:latin typeface="+mn-lt"/>
                <a:cs typeface="Arial" panose="020B0604020202020204" pitchFamily="34" charset="0"/>
              </a:rPr>
              <a:t>Tabelrækkehøjde</a:t>
            </a:r>
            <a:r>
              <a:rPr lang="da-DK" altLang="da-DK" sz="900" b="0" noProof="1">
                <a:solidFill>
                  <a:schemeClr val="tx1"/>
                </a:solidFill>
                <a:latin typeface="+mn-lt"/>
                <a:cs typeface="Arial" panose="020B0604020202020204" pitchFamily="34" charset="0"/>
              </a:rPr>
              <a:t> til 0,78 cm i fanen </a:t>
            </a:r>
            <a:r>
              <a:rPr lang="da-DK" altLang="da-DK" sz="900" b="1" noProof="1">
                <a:solidFill>
                  <a:schemeClr val="tx1"/>
                </a:solidFill>
                <a:latin typeface="+mn-lt"/>
                <a:cs typeface="Arial" panose="020B0604020202020204" pitchFamily="34" charset="0"/>
              </a:rPr>
              <a:t>Layout </a:t>
            </a: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da-DK" sz="1400" b="0" i="0" u="none" strike="noStrike" kern="1200" cap="none" spc="0" normalizeH="0" baseline="0" noProof="0" dirty="0">
                <a:ln>
                  <a:noFill/>
                </a:ln>
                <a:solidFill>
                  <a:srgbClr val="66BC84"/>
                </a:solidFill>
                <a:effectLst/>
                <a:uLnTx/>
                <a:uFillTx/>
                <a:latin typeface="LFPressSansOffc dBold" panose="00000700000000000000" pitchFamily="2" charset="0"/>
                <a:ea typeface="+mn-ea"/>
                <a:cs typeface="Arial" panose="020B0604020202020204" pitchFamily="34" charset="0"/>
              </a:rPr>
              <a:t>Grafer</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mn-lt"/>
                <a:ea typeface="+mn-ea"/>
                <a:cs typeface="Arial" panose="020B0604020202020204" pitchFamily="34" charset="0"/>
              </a:rPr>
              <a:t>Kurvedigrammer</a:t>
            </a: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 fyldes med Mønsterudfyldning </a:t>
            </a:r>
            <a:b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og Diagonale striber: Brede opadgående.</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mn-lt"/>
                <a:ea typeface="+mn-ea"/>
                <a:cs typeface="Arial" panose="020B0604020202020204" pitchFamily="34" charset="0"/>
              </a:rPr>
              <a:t>Søjlediagrammers</a:t>
            </a: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 første 6 datasæt indfarves </a:t>
            </a:r>
            <a:b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automatisk korrekt ud fra de sidste 6 Temafarver. </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Det 7. og frem skal indfarves manuelt. </a:t>
            </a:r>
            <a:b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Brug de røde farver, som defineret i </a:t>
            </a:r>
            <a:b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farvepaletten Brugerdefinerede farver.</a:t>
            </a:r>
            <a:endParaRPr lang="da-DK" altLang="da-DK" sz="900" b="0" noProof="1">
              <a:solidFill>
                <a:schemeClr val="tx1"/>
              </a:solidFill>
              <a:latin typeface="+mn-lt"/>
              <a:cs typeface="Arial" panose="020B0604020202020204" pitchFamily="34" charset="0"/>
            </a:endParaRPr>
          </a:p>
          <a:p>
            <a:pPr eaLnBrk="1" hangingPunct="1">
              <a:lnSpc>
                <a:spcPct val="110000"/>
              </a:lnSpc>
              <a:spcAft>
                <a:spcPts val="600"/>
              </a:spcAft>
              <a:defRPr/>
            </a:pPr>
            <a:endParaRPr lang="da-DK" altLang="da-DK" sz="900" b="1" noProof="1">
              <a:solidFill>
                <a:schemeClr val="tx1"/>
              </a:solidFill>
              <a:latin typeface="+mn-lt"/>
              <a:cs typeface="Arial" panose="020B0604020202020204" pitchFamily="34" charset="0"/>
            </a:endParaRPr>
          </a:p>
        </p:txBody>
      </p:sp>
      <p:sp>
        <p:nvSpPr>
          <p:cNvPr id="30" name="Text Box 4">
            <a:extLst>
              <a:ext uri="{FF2B5EF4-FFF2-40B4-BE49-F238E27FC236}">
                <a16:creationId xmlns:a16="http://schemas.microsoft.com/office/drawing/2014/main" id="{460FBAEE-DC7E-44A6-BEA8-1DCAE4DE7726}"/>
              </a:ext>
            </a:extLst>
          </p:cNvPr>
          <p:cNvSpPr txBox="1">
            <a:spLocks noChangeArrowheads="1"/>
          </p:cNvSpPr>
          <p:nvPr userDrawn="1"/>
        </p:nvSpPr>
        <p:spPr bwMode="auto">
          <a:xfrm>
            <a:off x="8123237" y="1607606"/>
            <a:ext cx="2829391" cy="459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10000"/>
              </a:lnSpc>
              <a:spcBef>
                <a:spcPts val="0"/>
              </a:spcBef>
              <a:spcAft>
                <a:spcPts val="600"/>
              </a:spcAft>
              <a:buClrTx/>
              <a:buSzTx/>
              <a:buFontTx/>
              <a:buNone/>
              <a:tabLst/>
              <a:defRPr/>
            </a:pPr>
            <a:r>
              <a:rPr lang="en-US" sz="1400" dirty="0">
                <a:solidFill>
                  <a:srgbClr val="66BC84"/>
                </a:solidFill>
                <a:latin typeface="LFPressSansOffc dBold" panose="00000700000000000000" pitchFamily="2" charset="0"/>
                <a:cs typeface="Arial" panose="020B0604020202020204" pitchFamily="34" charset="0"/>
              </a:rPr>
              <a:t>Slides &amp; layouts</a:t>
            </a:r>
          </a:p>
          <a:p>
            <a:pPr marL="0" marR="0" lvl="0" indent="0" algn="l" defTabSz="914400" rtl="0" eaLnBrk="1" fontAlgn="auto" latinLnBrk="0" hangingPunct="1">
              <a:lnSpc>
                <a:spcPct val="110000"/>
              </a:lnSpc>
              <a:spcBef>
                <a:spcPts val="0"/>
              </a:spcBef>
              <a:spcAft>
                <a:spcPts val="600"/>
              </a:spcAft>
              <a:buClrTx/>
              <a:buSzTx/>
              <a:buFontTx/>
              <a:buNone/>
              <a:tabLst/>
              <a:defRPr/>
            </a:pPr>
            <a:r>
              <a:rPr lang="en-US" sz="900" dirty="0" err="1">
                <a:solidFill>
                  <a:schemeClr val="tx1"/>
                </a:solidFill>
                <a:latin typeface="+mn-lt"/>
                <a:cs typeface="Arial" panose="020B0604020202020204" pitchFamily="34" charset="0"/>
              </a:rPr>
              <a:t>Klik</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på</a:t>
            </a:r>
            <a:r>
              <a:rPr lang="en-US" sz="900" dirty="0">
                <a:solidFill>
                  <a:schemeClr val="tx1"/>
                </a:solidFill>
                <a:latin typeface="+mn-lt"/>
                <a:cs typeface="Arial" panose="020B0604020202020204" pitchFamily="34" charset="0"/>
              </a:rPr>
              <a:t> </a:t>
            </a:r>
            <a:r>
              <a:rPr lang="en-US" sz="900" b="1" dirty="0">
                <a:solidFill>
                  <a:schemeClr val="tx1"/>
                </a:solidFill>
                <a:latin typeface="+mn-lt"/>
                <a:cs typeface="Arial" panose="020B0604020202020204" pitchFamily="34" charset="0"/>
              </a:rPr>
              <a:t>Ny slide </a:t>
            </a:r>
            <a:r>
              <a:rPr lang="en-US" sz="900" b="0" dirty="0" err="1">
                <a:solidFill>
                  <a:schemeClr val="tx1"/>
                </a:solidFill>
                <a:latin typeface="+mn-lt"/>
                <a:cs typeface="Arial" panose="020B0604020202020204" pitchFamily="34" charset="0"/>
              </a:rPr>
              <a:t>i</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fanen</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Hjem</a:t>
            </a:r>
            <a:r>
              <a:rPr lang="en-US" sz="900" dirty="0">
                <a:solidFill>
                  <a:schemeClr val="tx1"/>
                </a:solidFill>
                <a:latin typeface="+mn-lt"/>
                <a:cs typeface="Arial" panose="020B0604020202020204" pitchFamily="34" charset="0"/>
              </a:rPr>
              <a:t> for at </a:t>
            </a:r>
            <a:r>
              <a:rPr lang="en-US" sz="900" dirty="0" err="1">
                <a:solidFill>
                  <a:schemeClr val="tx1"/>
                </a:solidFill>
                <a:latin typeface="+mn-lt"/>
                <a:cs typeface="Arial" panose="020B0604020202020204" pitchFamily="34" charset="0"/>
              </a:rPr>
              <a:t>indsætte</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en</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ny</a:t>
            </a:r>
            <a:r>
              <a:rPr lang="en-US" sz="900" dirty="0">
                <a:solidFill>
                  <a:schemeClr val="tx1"/>
                </a:solidFill>
                <a:latin typeface="+mn-lt"/>
                <a:cs typeface="Arial" panose="020B0604020202020204" pitchFamily="34" charset="0"/>
              </a:rPr>
              <a:t> slide.</a:t>
            </a:r>
          </a:p>
          <a:p>
            <a:pPr marL="0" marR="0" lvl="0" indent="0" algn="l" defTabSz="914400" rtl="0" eaLnBrk="1" fontAlgn="auto" latinLnBrk="0" hangingPunct="1">
              <a:lnSpc>
                <a:spcPct val="110000"/>
              </a:lnSpc>
              <a:spcBef>
                <a:spcPts val="0"/>
              </a:spcBef>
              <a:spcAft>
                <a:spcPts val="600"/>
              </a:spcAft>
              <a:buClrTx/>
              <a:buSzTx/>
              <a:buFontTx/>
              <a:buNone/>
              <a:tabLst/>
              <a:defRPr/>
            </a:pPr>
            <a:r>
              <a:rPr lang="en-US" sz="900" dirty="0">
                <a:solidFill>
                  <a:schemeClr val="tx1"/>
                </a:solidFill>
                <a:latin typeface="+mn-lt"/>
                <a:cs typeface="Arial" panose="020B0604020202020204" pitchFamily="34" charset="0"/>
              </a:rPr>
              <a:t>Skift layout</a:t>
            </a:r>
            <a:br>
              <a:rPr lang="en-US" sz="900" dirty="0">
                <a:solidFill>
                  <a:schemeClr val="tx1"/>
                </a:solidFill>
                <a:latin typeface="+mn-lt"/>
                <a:cs typeface="Arial" panose="020B0604020202020204" pitchFamily="34" charset="0"/>
              </a:rPr>
            </a:br>
            <a:r>
              <a:rPr lang="en-US" sz="900" dirty="0" err="1">
                <a:solidFill>
                  <a:schemeClr val="tx1"/>
                </a:solidFill>
                <a:latin typeface="+mn-lt"/>
                <a:cs typeface="Arial" panose="020B0604020202020204" pitchFamily="34" charset="0"/>
              </a:rPr>
              <a:t>Klik</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på</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pilen</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ved</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siden</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af</a:t>
            </a:r>
            <a:r>
              <a:rPr lang="en-US" sz="900" dirty="0">
                <a:solidFill>
                  <a:schemeClr val="tx1"/>
                </a:solidFill>
                <a:latin typeface="+mn-lt"/>
                <a:cs typeface="Arial" panose="020B0604020202020204" pitchFamily="34" charset="0"/>
              </a:rPr>
              <a:t> </a:t>
            </a:r>
            <a:r>
              <a:rPr lang="en-US" sz="900" b="1" dirty="0">
                <a:solidFill>
                  <a:schemeClr val="tx1"/>
                </a:solidFill>
                <a:latin typeface="+mn-lt"/>
                <a:cs typeface="Arial" panose="020B0604020202020204" pitchFamily="34" charset="0"/>
              </a:rPr>
              <a:t>Layout</a:t>
            </a:r>
            <a:r>
              <a:rPr lang="en-US" sz="900" dirty="0">
                <a:solidFill>
                  <a:schemeClr val="tx1"/>
                </a:solidFill>
                <a:latin typeface="+mn-lt"/>
                <a:cs typeface="Arial" panose="020B0604020202020204" pitchFamily="34" charset="0"/>
              </a:rPr>
              <a:t> for at se </a:t>
            </a:r>
            <a:r>
              <a:rPr lang="en-US" sz="900" dirty="0" err="1">
                <a:solidFill>
                  <a:schemeClr val="tx1"/>
                </a:solidFill>
                <a:latin typeface="+mn-lt"/>
                <a:cs typeface="Arial" panose="020B0604020202020204" pitchFamily="34" charset="0"/>
              </a:rPr>
              <a:t>en</a:t>
            </a:r>
            <a:r>
              <a:rPr lang="en-US" sz="900" dirty="0">
                <a:solidFill>
                  <a:schemeClr val="tx1"/>
                </a:solidFill>
                <a:latin typeface="+mn-lt"/>
                <a:cs typeface="Arial" panose="020B0604020202020204" pitchFamily="34" charset="0"/>
              </a:rPr>
              <a:t> menu over </a:t>
            </a:r>
            <a:br>
              <a:rPr lang="en-US" sz="900" dirty="0">
                <a:solidFill>
                  <a:schemeClr val="tx1"/>
                </a:solidFill>
                <a:latin typeface="+mn-lt"/>
                <a:cs typeface="Arial" panose="020B0604020202020204" pitchFamily="34" charset="0"/>
              </a:rPr>
            </a:br>
            <a:r>
              <a:rPr lang="en-US" sz="900" dirty="0">
                <a:solidFill>
                  <a:schemeClr val="tx1"/>
                </a:solidFill>
                <a:latin typeface="+mn-lt"/>
                <a:cs typeface="Arial" panose="020B0604020202020204" pitchFamily="34" charset="0"/>
              </a:rPr>
              <a:t>de </a:t>
            </a:r>
            <a:r>
              <a:rPr lang="en-US" sz="900" dirty="0" err="1">
                <a:solidFill>
                  <a:schemeClr val="tx1"/>
                </a:solidFill>
                <a:latin typeface="+mn-lt"/>
                <a:cs typeface="Arial" panose="020B0604020202020204" pitchFamily="34" charset="0"/>
              </a:rPr>
              <a:t>mulige</a:t>
            </a:r>
            <a:r>
              <a:rPr lang="en-US" sz="900" dirty="0">
                <a:solidFill>
                  <a:schemeClr val="tx1"/>
                </a:solidFill>
                <a:latin typeface="+mn-lt"/>
                <a:cs typeface="Arial" panose="020B0604020202020204" pitchFamily="34" charset="0"/>
              </a:rPr>
              <a:t> slide layouts.</a:t>
            </a:r>
          </a:p>
          <a:p>
            <a:pPr eaLnBrk="1" hangingPunct="1">
              <a:lnSpc>
                <a:spcPct val="110000"/>
              </a:lnSpc>
              <a:spcAft>
                <a:spcPts val="600"/>
              </a:spcAft>
              <a:defRPr/>
            </a:pPr>
            <a:r>
              <a:rPr lang="en-US" sz="900" dirty="0" err="1">
                <a:solidFill>
                  <a:schemeClr val="tx1"/>
                </a:solidFill>
                <a:latin typeface="+mn-lt"/>
                <a:cs typeface="Arial" panose="020B0604020202020204" pitchFamily="34" charset="0"/>
              </a:rPr>
              <a:t>Nulstil</a:t>
            </a:r>
            <a:r>
              <a:rPr lang="en-US" sz="900" dirty="0">
                <a:solidFill>
                  <a:schemeClr val="tx1"/>
                </a:solidFill>
                <a:latin typeface="+mn-lt"/>
                <a:cs typeface="Arial" panose="020B0604020202020204" pitchFamily="34" charset="0"/>
              </a:rPr>
              <a:t> slide</a:t>
            </a:r>
            <a:br>
              <a:rPr lang="en-US" sz="900" dirty="0">
                <a:solidFill>
                  <a:schemeClr val="tx1"/>
                </a:solidFill>
                <a:latin typeface="+mn-lt"/>
                <a:cs typeface="Arial" panose="020B0604020202020204" pitchFamily="34" charset="0"/>
              </a:rPr>
            </a:br>
            <a:r>
              <a:rPr lang="en-US" sz="900" dirty="0" err="1">
                <a:solidFill>
                  <a:schemeClr val="tx1"/>
                </a:solidFill>
                <a:latin typeface="+mn-lt"/>
                <a:cs typeface="Arial" panose="020B0604020202020204" pitchFamily="34" charset="0"/>
              </a:rPr>
              <a:t>Klik</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på</a:t>
            </a:r>
            <a:r>
              <a:rPr lang="en-US" sz="900" dirty="0">
                <a:solidFill>
                  <a:schemeClr val="tx1"/>
                </a:solidFill>
                <a:latin typeface="+mn-lt"/>
                <a:cs typeface="Arial" panose="020B0604020202020204" pitchFamily="34" charset="0"/>
              </a:rPr>
              <a:t> </a:t>
            </a:r>
            <a:r>
              <a:rPr lang="en-US" sz="900" b="1" dirty="0" err="1">
                <a:solidFill>
                  <a:schemeClr val="tx1"/>
                </a:solidFill>
                <a:latin typeface="+mn-lt"/>
                <a:cs typeface="Arial" panose="020B0604020202020204" pitchFamily="34" charset="0"/>
              </a:rPr>
              <a:t>Nulstil</a:t>
            </a:r>
            <a:r>
              <a:rPr lang="en-US" sz="900" dirty="0">
                <a:solidFill>
                  <a:schemeClr val="tx1"/>
                </a:solidFill>
                <a:latin typeface="+mn-lt"/>
                <a:cs typeface="Arial" panose="020B0604020202020204" pitchFamily="34" charset="0"/>
              </a:rPr>
              <a:t> for at </a:t>
            </a:r>
            <a:r>
              <a:rPr lang="en-US" sz="900" dirty="0" err="1">
                <a:solidFill>
                  <a:schemeClr val="tx1"/>
                </a:solidFill>
                <a:latin typeface="+mn-lt"/>
                <a:cs typeface="Arial" panose="020B0604020202020204" pitchFamily="34" charset="0"/>
              </a:rPr>
              <a:t>nulstille</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placeringer</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størrelser</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og</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formatering</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på</a:t>
            </a:r>
            <a:r>
              <a:rPr lang="en-US" sz="900" dirty="0">
                <a:solidFill>
                  <a:schemeClr val="tx1"/>
                </a:solidFill>
                <a:latin typeface="+mn-lt"/>
                <a:cs typeface="Arial" panose="020B0604020202020204" pitchFamily="34" charset="0"/>
              </a:rPr>
              <a:t> alle </a:t>
            </a:r>
            <a:r>
              <a:rPr lang="en-US" sz="900" dirty="0" err="1">
                <a:solidFill>
                  <a:schemeClr val="tx1"/>
                </a:solidFill>
                <a:latin typeface="+mn-lt"/>
                <a:cs typeface="Arial" panose="020B0604020202020204" pitchFamily="34" charset="0"/>
              </a:rPr>
              <a:t>pladsholdere</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til</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deres</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oprindelige</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indstilling</a:t>
            </a:r>
            <a:r>
              <a:rPr lang="en-US" sz="900" dirty="0">
                <a:solidFill>
                  <a:schemeClr val="tx1"/>
                </a:solidFill>
                <a:latin typeface="+mn-lt"/>
                <a:cs typeface="Arial" panose="020B0604020202020204" pitchFamily="34" charset="0"/>
              </a:rPr>
              <a:t>.</a:t>
            </a:r>
            <a:r>
              <a:rPr lang="da-DK" altLang="da-DK" sz="900" b="0" noProof="1">
                <a:solidFill>
                  <a:schemeClr val="tx1"/>
                </a:solidFill>
                <a:latin typeface="+mn-lt"/>
                <a:cs typeface="Arial" panose="020B0604020202020204" pitchFamily="34" charset="0"/>
              </a:rPr>
              <a:t> </a:t>
            </a: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eaLnBrk="1" hangingPunct="1">
              <a:lnSpc>
                <a:spcPct val="110000"/>
              </a:lnSpc>
              <a:spcAft>
                <a:spcPts val="600"/>
              </a:spcAft>
              <a:defRPr/>
            </a:pPr>
            <a:r>
              <a:rPr lang="da-DK" sz="1400" dirty="0">
                <a:solidFill>
                  <a:srgbClr val="66BC84"/>
                </a:solidFill>
                <a:latin typeface="LFPressSansOffc dBold" panose="00000700000000000000" pitchFamily="2" charset="0"/>
                <a:cs typeface="Arial" panose="020B0604020202020204" pitchFamily="34" charset="0"/>
              </a:rPr>
              <a:t>Hjælpelinjer</a:t>
            </a:r>
            <a:endParaRPr lang="da-DK" sz="1400" b="1" noProof="1">
              <a:solidFill>
                <a:srgbClr val="66BC84"/>
              </a:solidFill>
              <a:latin typeface="LFPressSansOffc dBold" panose="00000700000000000000" pitchFamily="2" charset="0"/>
              <a:cs typeface="Arial" panose="020B0604020202020204" pitchFamily="34" charset="0"/>
            </a:endParaRP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Vis </a:t>
            </a:r>
            <a:r>
              <a:rPr lang="da-DK" altLang="da-DK" sz="900" b="0" noProof="1">
                <a:solidFill>
                  <a:schemeClr val="tx1"/>
                </a:solidFill>
                <a:latin typeface="+mn-lt"/>
                <a:cs typeface="Arial" panose="020B0604020202020204" pitchFamily="34" charset="0"/>
              </a:rPr>
              <a:t>og sæt hak ved </a:t>
            </a:r>
            <a:r>
              <a:rPr lang="da-DK" altLang="da-DK" sz="900" b="1" noProof="1">
                <a:solidFill>
                  <a:schemeClr val="tx1"/>
                </a:solidFill>
                <a:latin typeface="+mn-lt"/>
                <a:cs typeface="Arial" panose="020B0604020202020204" pitchFamily="34" charset="0"/>
              </a:rPr>
              <a:t>Hjælpelinjer</a:t>
            </a: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eaLnBrk="1" hangingPunct="1">
              <a:lnSpc>
                <a:spcPct val="110000"/>
              </a:lnSpc>
              <a:spcAft>
                <a:spcPts val="600"/>
              </a:spcAft>
              <a:defRPr/>
            </a:pPr>
            <a:r>
              <a:rPr lang="da-DK" altLang="da-DK" sz="1400" b="0" noProof="1">
                <a:solidFill>
                  <a:srgbClr val="66BC84"/>
                </a:solidFill>
                <a:latin typeface="LFPressSansOffc dBold" panose="00000700000000000000" pitchFamily="2" charset="0"/>
                <a:cs typeface="Arial" panose="020B0604020202020204" pitchFamily="34" charset="0"/>
              </a:rPr>
              <a:t>Copy/paste indhold</a:t>
            </a: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Du har 2 muligheder, når du kopierer gammelt indhold over i din nye præsentation:</a:t>
            </a:r>
          </a:p>
          <a:p>
            <a:pPr eaLnBrk="1" hangingPunct="1">
              <a:lnSpc>
                <a:spcPct val="110000"/>
              </a:lnSpc>
              <a:spcAft>
                <a:spcPts val="600"/>
              </a:spcAft>
              <a:defRPr/>
            </a:pPr>
            <a:r>
              <a:rPr lang="da-DK" altLang="da-DK" sz="900" b="1" noProof="1">
                <a:solidFill>
                  <a:schemeClr val="tx1"/>
                </a:solidFill>
                <a:latin typeface="+mn-lt"/>
                <a:cs typeface="Arial" panose="020B0604020202020204" pitchFamily="34" charset="0"/>
              </a:rPr>
              <a:t>1. Best practice: </a:t>
            </a:r>
            <a:r>
              <a:rPr lang="da-DK" altLang="da-DK" sz="900"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lnSpc>
                <a:spcPct val="110000"/>
              </a:lnSpc>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Eller kopier et helt slide over i din nye præsentation og vælg derefter et passende layout . Husk at slette de gamle, forkerte layouts (gå i Vis &gt; Slidemaster og slet dem)</a:t>
            </a:r>
          </a:p>
        </p:txBody>
      </p:sp>
      <p:sp>
        <p:nvSpPr>
          <p:cNvPr id="14" name="Date Placeholder 6" hidden="1">
            <a:extLst>
              <a:ext uri="{FF2B5EF4-FFF2-40B4-BE49-F238E27FC236}">
                <a16:creationId xmlns:a16="http://schemas.microsoft.com/office/drawing/2014/main" id="{E4FD2B6E-39A9-4094-A5FF-CBA180265C0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CA3F53F2-4FC4-4AC7-9435-428F1F09478D}" type="datetime3">
              <a:rPr lang="da-DK" smtClean="0"/>
              <a:t>22.01.2024</a:t>
            </a:fld>
            <a:endParaRPr lang="da-DK" dirty="0"/>
          </a:p>
        </p:txBody>
      </p:sp>
      <p:sp>
        <p:nvSpPr>
          <p:cNvPr id="15" name="Footer Placeholder 8" hidden="1">
            <a:extLst>
              <a:ext uri="{FF2B5EF4-FFF2-40B4-BE49-F238E27FC236}">
                <a16:creationId xmlns:a16="http://schemas.microsoft.com/office/drawing/2014/main" id="{AAFF8183-88DB-4217-8B14-93C3A2F3C637}"/>
              </a:ext>
            </a:extLst>
          </p:cNvPr>
          <p:cNvSpPr>
            <a:spLocks noGrp="1"/>
          </p:cNvSpPr>
          <p:nvPr>
            <p:ph type="ftr" sz="quarter" idx="16"/>
          </p:nvPr>
        </p:nvSpPr>
        <p:spPr>
          <a:xfrm>
            <a:off x="0" y="6858000"/>
            <a:ext cx="0" cy="0"/>
          </a:xfrm>
        </p:spPr>
        <p:txBody>
          <a:bodyPr/>
          <a:lstStyle>
            <a:lvl1pPr>
              <a:defRPr sz="100">
                <a:noFill/>
              </a:defRPr>
            </a:lvl1pPr>
          </a:lstStyle>
          <a:p>
            <a:r>
              <a:rPr lang="da-DK"/>
              <a:t>Præsentationstitel</a:t>
            </a:r>
            <a:endParaRPr lang="da-DK" dirty="0"/>
          </a:p>
        </p:txBody>
      </p:sp>
      <p:sp>
        <p:nvSpPr>
          <p:cNvPr id="16" name="Slide Number Placeholder 10" hidden="1">
            <a:extLst>
              <a:ext uri="{FF2B5EF4-FFF2-40B4-BE49-F238E27FC236}">
                <a16:creationId xmlns:a16="http://schemas.microsoft.com/office/drawing/2014/main" id="{2ECA3156-EAFA-499A-BDD3-C3FE309B573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da-DK" smtClean="0"/>
              <a:pPr/>
              <a:t>‹#›</a:t>
            </a:fld>
            <a:endParaRPr lang="da-DK" dirty="0"/>
          </a:p>
        </p:txBody>
      </p:sp>
      <p:sp>
        <p:nvSpPr>
          <p:cNvPr id="2" name="Title 1">
            <a:extLst>
              <a:ext uri="{FF2B5EF4-FFF2-40B4-BE49-F238E27FC236}">
                <a16:creationId xmlns:a16="http://schemas.microsoft.com/office/drawing/2014/main" id="{48DC5DBC-59F1-8C39-A91C-EEE54E1C5493}"/>
              </a:ext>
            </a:extLst>
          </p:cNvPr>
          <p:cNvSpPr txBox="1">
            <a:spLocks/>
          </p:cNvSpPr>
          <p:nvPr userDrawn="1"/>
        </p:nvSpPr>
        <p:spPr>
          <a:xfrm>
            <a:off x="571500" y="774129"/>
            <a:ext cx="11283305" cy="657872"/>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4400" kern="1200" spc="-50" baseline="0">
                <a:solidFill>
                  <a:schemeClr val="tx2"/>
                </a:solidFill>
                <a:latin typeface="+mj-lt"/>
                <a:ea typeface="+mj-ea"/>
                <a:cs typeface="+mj-cs"/>
              </a:defRPr>
            </a:lvl1pPr>
          </a:lstStyle>
          <a:p>
            <a:r>
              <a:rPr lang="da-DK" sz="4000" spc="-100" baseline="0" dirty="0">
                <a:solidFill>
                  <a:schemeClr val="tx2"/>
                </a:solidFill>
              </a:rPr>
              <a:t>TIPS &amp; TRICKS - din brugerguide</a:t>
            </a:r>
          </a:p>
        </p:txBody>
      </p:sp>
      <p:pic>
        <p:nvPicPr>
          <p:cNvPr id="21" name="Billede 20" descr="Et billede, der indeholder diagram&#10;&#10;Automatisk genereret beskrivelse">
            <a:extLst>
              <a:ext uri="{FF2B5EF4-FFF2-40B4-BE49-F238E27FC236}">
                <a16:creationId xmlns:a16="http://schemas.microsoft.com/office/drawing/2014/main" id="{1EDAF855-5B58-56B3-B926-00FB0E223B2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085687" y="1782078"/>
            <a:ext cx="274320" cy="434340"/>
          </a:xfrm>
          <a:prstGeom prst="rect">
            <a:avLst/>
          </a:prstGeom>
        </p:spPr>
      </p:pic>
      <p:pic>
        <p:nvPicPr>
          <p:cNvPr id="22" name="Billede 21">
            <a:extLst>
              <a:ext uri="{FF2B5EF4-FFF2-40B4-BE49-F238E27FC236}">
                <a16:creationId xmlns:a16="http://schemas.microsoft.com/office/drawing/2014/main" id="{5D12A722-029A-BC96-1174-EE72BA2F51EC}"/>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1079564" y="2347138"/>
            <a:ext cx="457200" cy="142875"/>
          </a:xfrm>
          <a:prstGeom prst="rect">
            <a:avLst/>
          </a:prstGeom>
        </p:spPr>
      </p:pic>
      <p:pic>
        <p:nvPicPr>
          <p:cNvPr id="24" name="Billede 23">
            <a:extLst>
              <a:ext uri="{FF2B5EF4-FFF2-40B4-BE49-F238E27FC236}">
                <a16:creationId xmlns:a16="http://schemas.microsoft.com/office/drawing/2014/main" id="{8942B966-6BB9-5D09-8F56-968CCDA497AE}"/>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1093762" y="2694960"/>
            <a:ext cx="382905" cy="142875"/>
          </a:xfrm>
          <a:prstGeom prst="rect">
            <a:avLst/>
          </a:prstGeom>
        </p:spPr>
      </p:pic>
      <p:pic>
        <p:nvPicPr>
          <p:cNvPr id="31" name="Billede 30" descr="Et billede, der indeholder diagram&#10;&#10;Automatisk genereret beskrivelse">
            <a:extLst>
              <a:ext uri="{FF2B5EF4-FFF2-40B4-BE49-F238E27FC236}">
                <a16:creationId xmlns:a16="http://schemas.microsoft.com/office/drawing/2014/main" id="{3AEAB7CF-695C-2BDA-8621-ACEE94A1CC08}"/>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2966177" y="2460400"/>
            <a:ext cx="257175" cy="154305"/>
          </a:xfrm>
          <a:prstGeom prst="rect">
            <a:avLst/>
          </a:prstGeom>
        </p:spPr>
      </p:pic>
      <p:pic>
        <p:nvPicPr>
          <p:cNvPr id="34" name="Billede 33">
            <a:extLst>
              <a:ext uri="{FF2B5EF4-FFF2-40B4-BE49-F238E27FC236}">
                <a16:creationId xmlns:a16="http://schemas.microsoft.com/office/drawing/2014/main" id="{3B8CEEC2-BC76-7931-F003-3C624F2DDC46}"/>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976511" y="1922054"/>
            <a:ext cx="302895" cy="177165"/>
          </a:xfrm>
          <a:prstGeom prst="rect">
            <a:avLst/>
          </a:prstGeom>
        </p:spPr>
      </p:pic>
      <p:pic>
        <p:nvPicPr>
          <p:cNvPr id="38" name="Billede 37">
            <a:extLst>
              <a:ext uri="{FF2B5EF4-FFF2-40B4-BE49-F238E27FC236}">
                <a16:creationId xmlns:a16="http://schemas.microsoft.com/office/drawing/2014/main" id="{ED3EF9D5-2896-8E46-FCDB-76F169F1F208}"/>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7498186" y="1879800"/>
            <a:ext cx="188595" cy="211455"/>
          </a:xfrm>
          <a:prstGeom prst="rect">
            <a:avLst/>
          </a:prstGeom>
        </p:spPr>
      </p:pic>
      <p:pic>
        <p:nvPicPr>
          <p:cNvPr id="40" name="Billede 39" descr="Et billede, der indeholder diagram&#10;&#10;Automatisk genereret beskrivelse">
            <a:extLst>
              <a:ext uri="{FF2B5EF4-FFF2-40B4-BE49-F238E27FC236}">
                <a16:creationId xmlns:a16="http://schemas.microsoft.com/office/drawing/2014/main" id="{0AA0ABF7-97FB-07D4-A315-CDB37EDB50D2}"/>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7462047" y="2208864"/>
            <a:ext cx="274320" cy="428625"/>
          </a:xfrm>
          <a:prstGeom prst="rect">
            <a:avLst/>
          </a:prstGeom>
        </p:spPr>
      </p:pic>
      <p:pic>
        <p:nvPicPr>
          <p:cNvPr id="42" name="Billede 41">
            <a:extLst>
              <a:ext uri="{FF2B5EF4-FFF2-40B4-BE49-F238E27FC236}">
                <a16:creationId xmlns:a16="http://schemas.microsoft.com/office/drawing/2014/main" id="{FB95B137-331B-450D-A8C3-C7336D30D1A6}"/>
              </a:ext>
            </a:extLst>
          </p:cNvPr>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2976511" y="2919075"/>
            <a:ext cx="622269" cy="754190"/>
          </a:xfrm>
          <a:prstGeom prst="rect">
            <a:avLst/>
          </a:prstGeom>
        </p:spPr>
      </p:pic>
      <p:pic>
        <p:nvPicPr>
          <p:cNvPr id="44" name="Billede 43" descr="Et billede, der indeholder tekst, avis, skærmbillede&#10;&#10;Automatisk genereret beskrivelse">
            <a:extLst>
              <a:ext uri="{FF2B5EF4-FFF2-40B4-BE49-F238E27FC236}">
                <a16:creationId xmlns:a16="http://schemas.microsoft.com/office/drawing/2014/main" id="{B4766643-DD3D-FD07-EE34-D8630D287FB1}"/>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571500" y="3801895"/>
            <a:ext cx="2343150" cy="769335"/>
          </a:xfrm>
          <a:prstGeom prst="rect">
            <a:avLst/>
          </a:prstGeom>
        </p:spPr>
      </p:pic>
      <p:pic>
        <p:nvPicPr>
          <p:cNvPr id="46" name="Billede 45">
            <a:extLst>
              <a:ext uri="{FF2B5EF4-FFF2-40B4-BE49-F238E27FC236}">
                <a16:creationId xmlns:a16="http://schemas.microsoft.com/office/drawing/2014/main" id="{BFBF5147-EEAF-FD06-0FA8-0B64E32A3362}"/>
              </a:ext>
            </a:extLst>
          </p:cNvPr>
          <p:cNvPicPr>
            <a:picLocks noChangeAspect="1"/>
          </p:cNvPicPr>
          <p:nvPr userDrawn="1"/>
        </p:nvPicPr>
        <p:blipFill rotWithShape="1">
          <a:blip r:embed="rId11" cstate="screen">
            <a:extLst>
              <a:ext uri="{28A0092B-C50C-407E-A947-70E740481C1C}">
                <a14:useLocalDpi xmlns:a14="http://schemas.microsoft.com/office/drawing/2010/main" val="0"/>
              </a:ext>
            </a:extLst>
          </a:blip>
          <a:srcRect/>
          <a:stretch/>
        </p:blipFill>
        <p:spPr>
          <a:xfrm>
            <a:off x="4354926" y="6029789"/>
            <a:ext cx="962088" cy="242857"/>
          </a:xfrm>
          <a:prstGeom prst="rect">
            <a:avLst/>
          </a:prstGeom>
        </p:spPr>
      </p:pic>
      <p:pic>
        <p:nvPicPr>
          <p:cNvPr id="48" name="Billede 47" descr="Et billede, der indeholder diagram&#10;&#10;Automatisk genereret beskrivelse">
            <a:extLst>
              <a:ext uri="{FF2B5EF4-FFF2-40B4-BE49-F238E27FC236}">
                <a16:creationId xmlns:a16="http://schemas.microsoft.com/office/drawing/2014/main" id="{80F63F5E-9EB8-071E-8957-61FF2C095725}"/>
              </a:ext>
            </a:extLst>
          </p:cNvPr>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2965837" y="5126790"/>
            <a:ext cx="982980" cy="462915"/>
          </a:xfrm>
          <a:prstGeom prst="rect">
            <a:avLst/>
          </a:prstGeom>
        </p:spPr>
      </p:pic>
      <p:pic>
        <p:nvPicPr>
          <p:cNvPr id="50" name="Billede 49" descr="Et billede, der indeholder tekst&#10;&#10;Automatisk genereret beskrivelse">
            <a:extLst>
              <a:ext uri="{FF2B5EF4-FFF2-40B4-BE49-F238E27FC236}">
                <a16:creationId xmlns:a16="http://schemas.microsoft.com/office/drawing/2014/main" id="{1A2F8FB1-627C-C199-2D0D-665E2FF86846}"/>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6314380" y="3338233"/>
            <a:ext cx="1479128" cy="324371"/>
          </a:xfrm>
          <a:prstGeom prst="rect">
            <a:avLst/>
          </a:prstGeom>
        </p:spPr>
      </p:pic>
      <p:pic>
        <p:nvPicPr>
          <p:cNvPr id="52" name="Billede 51" descr="Et billede, der indeholder diagram&#10;&#10;Automatisk genereret beskrivelse">
            <a:extLst>
              <a:ext uri="{FF2B5EF4-FFF2-40B4-BE49-F238E27FC236}">
                <a16:creationId xmlns:a16="http://schemas.microsoft.com/office/drawing/2014/main" id="{0E4DE1B4-B015-EB4E-ADF9-1CE34B2CC212}"/>
              </a:ext>
            </a:extLst>
          </p:cNvPr>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5460378" y="5972554"/>
            <a:ext cx="932156" cy="357326"/>
          </a:xfrm>
          <a:prstGeom prst="rect">
            <a:avLst/>
          </a:prstGeom>
        </p:spPr>
      </p:pic>
      <p:sp>
        <p:nvSpPr>
          <p:cNvPr id="53" name="Rectangle 18">
            <a:extLst>
              <a:ext uri="{FF2B5EF4-FFF2-40B4-BE49-F238E27FC236}">
                <a16:creationId xmlns:a16="http://schemas.microsoft.com/office/drawing/2014/main" id="{DFAB16EB-0FA9-2E76-E990-3D918B37D1D0}"/>
              </a:ext>
            </a:extLst>
          </p:cNvPr>
          <p:cNvSpPr/>
          <p:nvPr userDrawn="1"/>
        </p:nvSpPr>
        <p:spPr>
          <a:xfrm>
            <a:off x="4731444" y="6124281"/>
            <a:ext cx="591553" cy="14455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Billede 3" descr="Et billede, der indeholder diagram&#10;&#10;Automatisk genereret beskrivelse">
            <a:extLst>
              <a:ext uri="{FF2B5EF4-FFF2-40B4-BE49-F238E27FC236}">
                <a16:creationId xmlns:a16="http://schemas.microsoft.com/office/drawing/2014/main" id="{42C1D753-83A3-7F6A-2AD4-8B65622DD160}"/>
              </a:ext>
            </a:extLst>
          </p:cNvPr>
          <p:cNvPicPr>
            <a:picLocks noChangeAspect="1"/>
          </p:cNvPicPr>
          <p:nvPr userDrawn="1"/>
        </p:nvPicPr>
        <p:blipFill rotWithShape="1">
          <a:blip r:embed="rId15" cstate="screen">
            <a:extLst>
              <a:ext uri="{28A0092B-C50C-407E-A947-70E740481C1C}">
                <a14:useLocalDpi xmlns:a14="http://schemas.microsoft.com/office/drawing/2010/main" val="0"/>
              </a:ext>
            </a:extLst>
          </a:blip>
          <a:srcRect/>
          <a:stretch/>
        </p:blipFill>
        <p:spPr>
          <a:xfrm>
            <a:off x="6841008" y="4597774"/>
            <a:ext cx="952500" cy="377638"/>
          </a:xfrm>
          <a:prstGeom prst="rect">
            <a:avLst/>
          </a:prstGeom>
        </p:spPr>
      </p:pic>
      <p:pic>
        <p:nvPicPr>
          <p:cNvPr id="6" name="Billede 5" descr="Et billede, der indeholder diagram&#10;&#10;Automatisk genereret beskrivelse">
            <a:extLst>
              <a:ext uri="{FF2B5EF4-FFF2-40B4-BE49-F238E27FC236}">
                <a16:creationId xmlns:a16="http://schemas.microsoft.com/office/drawing/2014/main" id="{485B7E64-7CAE-F2D9-1403-B9203D25F620}"/>
              </a:ext>
            </a:extLst>
          </p:cNvPr>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7089962" y="5007098"/>
            <a:ext cx="703546" cy="1334865"/>
          </a:xfrm>
          <a:prstGeom prst="rect">
            <a:avLst/>
          </a:prstGeom>
        </p:spPr>
      </p:pic>
    </p:spTree>
    <p:extLst>
      <p:ext uri="{BB962C8B-B14F-4D97-AF65-F5344CB8AC3E}">
        <p14:creationId xmlns:p14="http://schemas.microsoft.com/office/powerpoint/2010/main" val="2375376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2"/>
        </a:solidFill>
        <a:effectLst/>
      </p:bgPr>
    </p:bg>
    <p:spTree>
      <p:nvGrpSpPr>
        <p:cNvPr id="1" name=""/>
        <p:cNvGrpSpPr/>
        <p:nvPr/>
      </p:nvGrpSpPr>
      <p:grpSpPr>
        <a:xfrm>
          <a:off x="0" y="0"/>
          <a:ext cx="0" cy="0"/>
          <a:chOff x="0" y="0"/>
          <a:chExt cx="0" cy="0"/>
        </a:xfrm>
      </p:grpSpPr>
      <p:sp>
        <p:nvSpPr>
          <p:cNvPr id="5" name="Do not use"/>
          <p:cNvSpPr txBox="1"/>
          <p:nvPr userDrawn="1"/>
        </p:nvSpPr>
        <p:spPr bwMode="white">
          <a:xfrm>
            <a:off x="430213" y="40968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0" dirty="0">
                <a:solidFill>
                  <a:schemeClr val="bg1"/>
                </a:solidFill>
                <a:latin typeface="+mn-lt"/>
              </a:rPr>
              <a:t>Hvis du ser andre </a:t>
            </a:r>
            <a:r>
              <a:rPr lang="da-DK" sz="4400" b="0" i="0" noProof="0" dirty="0">
                <a:solidFill>
                  <a:schemeClr val="bg1"/>
                </a:solidFill>
                <a:latin typeface="+mn-lt"/>
              </a:rPr>
              <a:t>layouts efter dette,</a:t>
            </a:r>
            <a:br>
              <a:rPr lang="da-DK" sz="4400" b="0" i="0" noProof="0" dirty="0">
                <a:solidFill>
                  <a:schemeClr val="bg1"/>
                </a:solidFill>
                <a:latin typeface="+mn-lt"/>
              </a:rPr>
            </a:br>
            <a:r>
              <a:rPr lang="da-DK" sz="4400" b="0" noProof="0" dirty="0">
                <a:solidFill>
                  <a:schemeClr val="bg1"/>
                </a:solidFill>
                <a:latin typeface="+mn-lt"/>
              </a:rPr>
              <a:t>brug dem ikke. Disse layouts </a:t>
            </a:r>
            <a:r>
              <a:rPr lang="da-DK" sz="4400" b="0" i="0" u="none" noProof="0" dirty="0">
                <a:solidFill>
                  <a:schemeClr val="bg1"/>
                </a:solidFill>
                <a:latin typeface="+mn-lt"/>
              </a:rPr>
              <a:t>tilhører ikke </a:t>
            </a:r>
            <a:br>
              <a:rPr lang="da-DK" sz="4400" b="0" i="0" u="none" noProof="0" dirty="0">
                <a:solidFill>
                  <a:schemeClr val="bg1"/>
                </a:solidFill>
                <a:latin typeface="+mn-lt"/>
              </a:rPr>
            </a:br>
            <a:r>
              <a:rPr lang="da-DK" sz="4400" b="0" i="0" u="none" noProof="0" dirty="0">
                <a:solidFill>
                  <a:schemeClr val="bg1"/>
                </a:solidFill>
                <a:latin typeface="+mn-lt"/>
              </a:rPr>
              <a:t>vores </a:t>
            </a:r>
            <a:r>
              <a:rPr lang="da-DK" sz="4400" b="0" i="0" u="none" noProof="1">
                <a:solidFill>
                  <a:schemeClr val="bg1"/>
                </a:solidFill>
                <a:latin typeface="+mn-lt"/>
              </a:rPr>
              <a:t>corporate </a:t>
            </a:r>
            <a:r>
              <a:rPr lang="da-DK" sz="4400" b="0" noProof="0" dirty="0">
                <a:solidFill>
                  <a:schemeClr val="bg1"/>
                </a:solidFill>
                <a:latin typeface="+mn-lt"/>
              </a:rPr>
              <a:t>skabelon.</a:t>
            </a:r>
            <a:br>
              <a:rPr lang="da-DK" sz="2800" b="0" noProof="0" dirty="0">
                <a:solidFill>
                  <a:schemeClr val="bg1"/>
                </a:solidFill>
                <a:latin typeface="+mn-lt"/>
              </a:rPr>
            </a:br>
            <a:br>
              <a:rPr lang="da-DK" sz="2800" b="0" noProof="0" dirty="0">
                <a:solidFill>
                  <a:schemeClr val="bg1"/>
                </a:solidFill>
                <a:latin typeface="+mn-lt"/>
              </a:rPr>
            </a:br>
            <a:endParaRPr lang="da-DK" sz="2800" b="0" noProof="0" dirty="0">
              <a:solidFill>
                <a:schemeClr val="bg1"/>
              </a:solidFill>
              <a:latin typeface="+mn-lt"/>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white">
          <a:xfrm rot="8100000">
            <a:off x="10348330" y="3261256"/>
            <a:ext cx="1036788" cy="1036788"/>
            <a:chOff x="6096000" y="4963130"/>
            <a:chExt cx="1456719" cy="1456719"/>
          </a:xfrm>
          <a:solidFill>
            <a:schemeClr val="bg2"/>
          </a:solidFill>
        </p:grpSpPr>
        <p:sp>
          <p:nvSpPr>
            <p:cNvPr id="3" name="Rectangle 2">
              <a:extLst>
                <a:ext uri="{FF2B5EF4-FFF2-40B4-BE49-F238E27FC236}">
                  <a16:creationId xmlns:a16="http://schemas.microsoft.com/office/drawing/2014/main" id="{C823227E-A862-4A7F-BC20-0D107430AB2C}"/>
                </a:ext>
              </a:extLst>
            </p:cNvPr>
            <p:cNvSpPr/>
            <p:nvPr userDrawn="1"/>
          </p:nvSpPr>
          <p:spPr bwMode="white">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white">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bwMode="white">
          <a:xfrm>
            <a:off x="635000" y="2809824"/>
            <a:ext cx="11633930" cy="1785104"/>
          </a:xfrm>
          <a:prstGeom prst="rect">
            <a:avLst/>
          </a:prstGeom>
        </p:spPr>
        <p:txBody>
          <a:bodyPr wrap="square">
            <a:spAutoFit/>
          </a:bodyPr>
          <a:lstStyle/>
          <a:p>
            <a:pPr algn="l"/>
            <a:r>
              <a:rPr lang="da-DK" sz="10800" b="1" i="0" u="none" noProof="0" dirty="0">
                <a:solidFill>
                  <a:schemeClr val="bg2"/>
                </a:solidFill>
                <a:latin typeface="+mn-lt"/>
              </a:rPr>
              <a:t>Brug dem ikke</a:t>
            </a:r>
          </a:p>
        </p:txBody>
      </p:sp>
      <p:sp>
        <p:nvSpPr>
          <p:cNvPr id="16" name="Do not use">
            <a:extLst>
              <a:ext uri="{FF2B5EF4-FFF2-40B4-BE49-F238E27FC236}">
                <a16:creationId xmlns:a16="http://schemas.microsoft.com/office/drawing/2014/main" id="{A8FA78FA-4D94-4717-B7C6-6F86378D6B01}"/>
              </a:ext>
            </a:extLst>
          </p:cNvPr>
          <p:cNvSpPr txBox="1"/>
          <p:nvPr userDrawn="1"/>
        </p:nvSpPr>
        <p:spPr bwMode="white">
          <a:xfrm>
            <a:off x="430214" y="5384167"/>
            <a:ext cx="11356974" cy="1277273"/>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latin typeface="+mn-lt"/>
              </a:rPr>
              <a:t>Pga. PowerPoints standard Kopier/Indsæt funktionalitet </a:t>
            </a:r>
            <a:br>
              <a:rPr lang="da-DK" sz="2000" b="0" noProof="0" dirty="0">
                <a:solidFill>
                  <a:schemeClr val="bg1"/>
                </a:solidFill>
                <a:latin typeface="+mn-lt"/>
              </a:rPr>
            </a:br>
            <a:r>
              <a:rPr lang="da-DK" sz="2000" b="0" noProof="0" dirty="0">
                <a:solidFill>
                  <a:schemeClr val="bg1"/>
                </a:solidFill>
                <a:latin typeface="+mn-lt"/>
              </a:rPr>
              <a:t>kan ekstra uønskede layouts forekomme.</a:t>
            </a:r>
          </a:p>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latin typeface="+mn-lt"/>
              </a:rPr>
              <a:t>OBS! Layouts efter dette kan indeholde potential fortrolig information.</a:t>
            </a:r>
            <a:br>
              <a:rPr lang="da-DK" sz="1800" b="0" noProof="0" dirty="0">
                <a:solidFill>
                  <a:schemeClr val="bg1"/>
                </a:solidFill>
                <a:latin typeface="+mn-lt"/>
              </a:rPr>
            </a:br>
            <a:endParaRPr lang="da-DK" sz="1800" b="0" noProof="0" dirty="0">
              <a:solidFill>
                <a:schemeClr val="bg1"/>
              </a:solidFill>
              <a:latin typeface="+mn-lt"/>
            </a:endParaRPr>
          </a:p>
        </p:txBody>
      </p:sp>
      <p:sp>
        <p:nvSpPr>
          <p:cNvPr id="13" name="Date Placeholder 6" hidden="1">
            <a:extLst>
              <a:ext uri="{FF2B5EF4-FFF2-40B4-BE49-F238E27FC236}">
                <a16:creationId xmlns:a16="http://schemas.microsoft.com/office/drawing/2014/main" id="{16F02AC0-8835-4687-9809-625BC7974E07}"/>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318EC90D-980B-416E-BF9A-85DEEA43DB65}" type="datetime3">
              <a:rPr lang="da-DK" smtClean="0"/>
              <a:t>22.01.2024</a:t>
            </a:fld>
            <a:endParaRPr lang="da-DK" dirty="0"/>
          </a:p>
        </p:txBody>
      </p:sp>
      <p:sp>
        <p:nvSpPr>
          <p:cNvPr id="14" name="Footer Placeholder 8" hidden="1">
            <a:extLst>
              <a:ext uri="{FF2B5EF4-FFF2-40B4-BE49-F238E27FC236}">
                <a16:creationId xmlns:a16="http://schemas.microsoft.com/office/drawing/2014/main" id="{06D6C9CE-4F2C-454C-BB55-801B8D39FB8A}"/>
              </a:ext>
            </a:extLst>
          </p:cNvPr>
          <p:cNvSpPr>
            <a:spLocks noGrp="1"/>
          </p:cNvSpPr>
          <p:nvPr>
            <p:ph type="ftr" sz="quarter" idx="16"/>
          </p:nvPr>
        </p:nvSpPr>
        <p:spPr>
          <a:xfrm>
            <a:off x="0" y="6858000"/>
            <a:ext cx="0" cy="0"/>
          </a:xfrm>
        </p:spPr>
        <p:txBody>
          <a:bodyPr/>
          <a:lstStyle>
            <a:lvl1pPr>
              <a:defRPr sz="100">
                <a:noFill/>
              </a:defRPr>
            </a:lvl1pPr>
          </a:lstStyle>
          <a:p>
            <a:r>
              <a:rPr lang="da-DK"/>
              <a:t>Præsentationstitel</a:t>
            </a:r>
            <a:endParaRPr lang="da-DK" dirty="0"/>
          </a:p>
        </p:txBody>
      </p:sp>
      <p:sp>
        <p:nvSpPr>
          <p:cNvPr id="15" name="Slide Number Placeholder 10" hidden="1">
            <a:extLst>
              <a:ext uri="{FF2B5EF4-FFF2-40B4-BE49-F238E27FC236}">
                <a16:creationId xmlns:a16="http://schemas.microsoft.com/office/drawing/2014/main" id="{E475F42F-AD98-4F3B-A294-8047E72ED3B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da-DK" smtClean="0"/>
              <a:pPr/>
              <a:t>‹#›</a:t>
            </a:fld>
            <a:endParaRPr lang="da-DK" dirty="0"/>
          </a:p>
        </p:txBody>
      </p:sp>
    </p:spTree>
    <p:extLst>
      <p:ext uri="{BB962C8B-B14F-4D97-AF65-F5344CB8AC3E}">
        <p14:creationId xmlns:p14="http://schemas.microsoft.com/office/powerpoint/2010/main" val="3516860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A - Lysegrøn baggrun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354491"/>
          </a:xfrm>
        </p:spPr>
        <p:txBody>
          <a:bodyPr>
            <a:noAutofit/>
          </a:bodyPr>
          <a:lstStyle>
            <a:lvl1pPr>
              <a:defRPr sz="9000">
                <a:solidFill>
                  <a:schemeClr val="tx2"/>
                </a:solidFill>
              </a:defRPr>
            </a:lvl1pPr>
          </a:lstStyle>
          <a:p>
            <a:r>
              <a:rPr lang="da-DK" noProof="0" dirty="0"/>
              <a:t>Kort overskrift          i to linjer</a:t>
            </a:r>
          </a:p>
        </p:txBody>
      </p:sp>
      <p:sp>
        <p:nvSpPr>
          <p:cNvPr id="11" name="Text Placeholder 10">
            <a:extLst>
              <a:ext uri="{FF2B5EF4-FFF2-40B4-BE49-F238E27FC236}">
                <a16:creationId xmlns:a16="http://schemas.microsoft.com/office/drawing/2014/main" id="{B19DFCA9-41BE-4525-BBE4-E13E96AB1A3E}"/>
              </a:ext>
            </a:extLst>
          </p:cNvPr>
          <p:cNvSpPr>
            <a:spLocks noGrp="1"/>
          </p:cNvSpPr>
          <p:nvPr>
            <p:ph type="body" sz="quarter" idx="10" hasCustomPrompt="1"/>
          </p:nvPr>
        </p:nvSpPr>
        <p:spPr>
          <a:xfrm>
            <a:off x="571500" y="3755664"/>
            <a:ext cx="5384800" cy="756617"/>
          </a:xfrm>
        </p:spPr>
        <p:txBody>
          <a:bodyPr>
            <a:noAutofit/>
          </a:bodyPr>
          <a:lstStyle>
            <a:lvl1pPr marL="0" indent="0">
              <a:spcAft>
                <a:spcPts val="0"/>
              </a:spcAft>
              <a:buNone/>
              <a:defRPr>
                <a:solidFill>
                  <a:schemeClr val="tx2"/>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velessus</a:t>
            </a:r>
            <a:r>
              <a:rPr lang="da-DK" noProof="0" dirty="0"/>
              <a:t> assimil </a:t>
            </a:r>
            <a:r>
              <a:rPr lang="da-DK" noProof="0" dirty="0" err="1"/>
              <a:t>imeni</a:t>
            </a:r>
            <a:r>
              <a:rPr lang="da-DK" noProof="0" dirty="0"/>
              <a:t> </a:t>
            </a:r>
            <a:r>
              <a:rPr lang="da-DK" noProof="0" dirty="0" err="1"/>
              <a:t>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exceperum</a:t>
            </a:r>
            <a:r>
              <a:rPr lang="da-DK" noProof="0" dirty="0"/>
              <a:t> </a:t>
            </a:r>
            <a:r>
              <a:rPr lang="da-DK" noProof="0" dirty="0" err="1"/>
              <a:t>quenim</a:t>
            </a:r>
            <a:r>
              <a:rPr lang="da-DK" noProof="0" dirty="0"/>
              <a:t> </a:t>
            </a:r>
            <a:r>
              <a:rPr lang="da-DK" noProof="0" dirty="0" err="1"/>
              <a:t>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dirty="0">
                <a:solidFill>
                  <a:schemeClr val="tx2"/>
                </a:solidFill>
                <a:latin typeface="LFPressSansOffc dBold" panose="00000700000000000000" pitchFamily="2" charset="0"/>
              </a:rPr>
              <a:t>Landbrug &amp; Fødevarer</a:t>
            </a:r>
          </a:p>
        </p:txBody>
      </p:sp>
    </p:spTree>
    <p:extLst>
      <p:ext uri="{BB962C8B-B14F-4D97-AF65-F5344CB8AC3E}">
        <p14:creationId xmlns:p14="http://schemas.microsoft.com/office/powerpoint/2010/main" val="669937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B - Lysegrøn baggrun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1831271"/>
          </a:xfrm>
        </p:spPr>
        <p:txBody>
          <a:bodyPr>
            <a:noAutofit/>
          </a:bodyPr>
          <a:lstStyle>
            <a:lvl1pPr>
              <a:defRPr sz="7000">
                <a:solidFill>
                  <a:schemeClr val="tx2"/>
                </a:solidFill>
              </a:defRPr>
            </a:lvl1pPr>
          </a:lstStyle>
          <a:p>
            <a:r>
              <a:rPr lang="da-DK" noProof="0" dirty="0"/>
              <a:t>Kort overskrift                      i to linjer</a:t>
            </a:r>
          </a:p>
        </p:txBody>
      </p:sp>
      <p:sp>
        <p:nvSpPr>
          <p:cNvPr id="11" name="Text Placeholder 10">
            <a:extLst>
              <a:ext uri="{FF2B5EF4-FFF2-40B4-BE49-F238E27FC236}">
                <a16:creationId xmlns:a16="http://schemas.microsoft.com/office/drawing/2014/main" id="{B19DFCA9-41BE-4525-BBE4-E13E96AB1A3E}"/>
              </a:ext>
            </a:extLst>
          </p:cNvPr>
          <p:cNvSpPr>
            <a:spLocks noGrp="1"/>
          </p:cNvSpPr>
          <p:nvPr>
            <p:ph type="body" sz="quarter" idx="10" hasCustomPrompt="1"/>
          </p:nvPr>
        </p:nvSpPr>
        <p:spPr>
          <a:xfrm>
            <a:off x="571500" y="3263653"/>
            <a:ext cx="5384800" cy="756617"/>
          </a:xfrm>
        </p:spPr>
        <p:txBody>
          <a:bodyPr>
            <a:noAutofit/>
          </a:bodyPr>
          <a:lstStyle>
            <a:lvl1pPr marL="0" indent="0">
              <a:spcAft>
                <a:spcPts val="0"/>
              </a:spcAft>
              <a:buNone/>
              <a:defRPr sz="1800">
                <a:solidFill>
                  <a:schemeClr val="tx2"/>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a:t>
            </a:r>
            <a:r>
              <a:rPr lang="da-DK" noProof="0" dirty="0"/>
              <a:t> sussimil </a:t>
            </a:r>
            <a:r>
              <a:rPr lang="da-DK" noProof="0" dirty="0" err="1"/>
              <a:t>imenihilibus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nimus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dirty="0">
                <a:solidFill>
                  <a:schemeClr val="tx2"/>
                </a:solidFill>
                <a:latin typeface="LFPressSansOffc dBold" panose="00000700000000000000" pitchFamily="2" charset="0"/>
              </a:rPr>
              <a:t>Landbrug &amp; Fødevarer</a:t>
            </a:r>
          </a:p>
        </p:txBody>
      </p:sp>
    </p:spTree>
    <p:extLst>
      <p:ext uri="{BB962C8B-B14F-4D97-AF65-F5344CB8AC3E}">
        <p14:creationId xmlns:p14="http://schemas.microsoft.com/office/powerpoint/2010/main" val="2312655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C - Lysegrøn baggrun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746906"/>
          </a:xfrm>
        </p:spPr>
        <p:txBody>
          <a:bodyPr>
            <a:noAutofit/>
          </a:bodyPr>
          <a:lstStyle>
            <a:lvl1pPr>
              <a:defRPr sz="7000">
                <a:solidFill>
                  <a:schemeClr val="tx2"/>
                </a:solidFill>
              </a:defRPr>
            </a:lvl1pPr>
          </a:lstStyle>
          <a:p>
            <a:r>
              <a:rPr lang="da-DK" noProof="0" dirty="0"/>
              <a:t>Kort overskrift                      i to linjer — kan også bruges til stort citat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dirty="0">
                <a:solidFill>
                  <a:schemeClr val="tx2"/>
                </a:solidFill>
                <a:latin typeface="LFPressSansOffc dBold" panose="00000700000000000000" pitchFamily="2" charset="0"/>
              </a:rPr>
              <a:t>Landbrug &amp; Fødevarer</a:t>
            </a:r>
          </a:p>
        </p:txBody>
      </p:sp>
    </p:spTree>
    <p:extLst>
      <p:ext uri="{BB962C8B-B14F-4D97-AF65-F5344CB8AC3E}">
        <p14:creationId xmlns:p14="http://schemas.microsoft.com/office/powerpoint/2010/main" val="1818148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C - Grøn baggrun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746906"/>
          </a:xfrm>
        </p:spPr>
        <p:txBody>
          <a:bodyPr>
            <a:noAutofit/>
          </a:bodyPr>
          <a:lstStyle>
            <a:lvl1pPr>
              <a:defRPr sz="7000">
                <a:solidFill>
                  <a:schemeClr val="bg1"/>
                </a:solidFill>
              </a:defRPr>
            </a:lvl1pPr>
          </a:lstStyle>
          <a:p>
            <a:r>
              <a:rPr lang="da-DK" noProof="0" dirty="0"/>
              <a:t>Kort overskrift                      i to linjer — kan også bruges til stort citat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dirty="0">
                <a:solidFill>
                  <a:schemeClr val="bg1"/>
                </a:solidFill>
                <a:latin typeface="LFPressSansOffc dBold" panose="00000700000000000000" pitchFamily="2" charset="0"/>
              </a:rPr>
              <a:t>Landbrug &amp; Fødevarer</a:t>
            </a:r>
          </a:p>
        </p:txBody>
      </p:sp>
      <p:grpSp>
        <p:nvGrpSpPr>
          <p:cNvPr id="4" name="Group 3">
            <a:extLst>
              <a:ext uri="{FF2B5EF4-FFF2-40B4-BE49-F238E27FC236}">
                <a16:creationId xmlns:a16="http://schemas.microsoft.com/office/drawing/2014/main" id="{2A10B442-1073-EBAC-9232-04A505BE3912}"/>
              </a:ext>
            </a:extLst>
          </p:cNvPr>
          <p:cNvGrpSpPr/>
          <p:nvPr userDrawn="1"/>
        </p:nvGrpSpPr>
        <p:grpSpPr>
          <a:xfrm>
            <a:off x="10857361" y="5991228"/>
            <a:ext cx="762848" cy="433398"/>
            <a:chOff x="10857361" y="5991228"/>
            <a:chExt cx="762848" cy="433398"/>
          </a:xfrm>
        </p:grpSpPr>
        <p:sp>
          <p:nvSpPr>
            <p:cNvPr id="5" name="Freeform: Shape 4">
              <a:extLst>
                <a:ext uri="{FF2B5EF4-FFF2-40B4-BE49-F238E27FC236}">
                  <a16:creationId xmlns:a16="http://schemas.microsoft.com/office/drawing/2014/main" id="{6F4C641F-CA3D-F6F3-BDB3-3D1E1B197F15}"/>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6" name="Freeform: Shape 5">
              <a:extLst>
                <a:ext uri="{FF2B5EF4-FFF2-40B4-BE49-F238E27FC236}">
                  <a16:creationId xmlns:a16="http://schemas.microsoft.com/office/drawing/2014/main" id="{4CB8FD11-802A-0F7A-BB64-2502D62ABBB9}"/>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242419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er med billede">
    <p:bg>
      <p:bgPr>
        <a:solidFill>
          <a:schemeClr val="accent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34589E-DBEF-F10A-B123-19B3462ED4F1}"/>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32589A67-CE19-7A2E-E102-A4CFFF68B706}"/>
              </a:ext>
            </a:extLst>
          </p:cNvPr>
          <p:cNvSpPr>
            <a:spLocks noGrp="1"/>
          </p:cNvSpPr>
          <p:nvPr>
            <p:ph type="title" hasCustomPrompt="1"/>
          </p:nvPr>
        </p:nvSpPr>
        <p:spPr>
          <a:xfrm>
            <a:off x="6540049" y="1132611"/>
            <a:ext cx="5080451" cy="1569660"/>
          </a:xfrm>
        </p:spPr>
        <p:txBody>
          <a:bodyPr>
            <a:noAutofit/>
          </a:bodyPr>
          <a:lstStyle/>
          <a:p>
            <a:r>
              <a:rPr lang="da-DK" noProof="0" dirty="0"/>
              <a:t>Overskrift i en til tre linjer — </a:t>
            </a:r>
            <a:r>
              <a:rPr lang="da-DK" noProof="0" dirty="0" err="1"/>
              <a:t>breaker</a:t>
            </a:r>
            <a:r>
              <a:rPr lang="da-DK" noProof="0" dirty="0"/>
              <a:t> med billede</a:t>
            </a:r>
          </a:p>
        </p:txBody>
      </p:sp>
      <p:sp>
        <p:nvSpPr>
          <p:cNvPr id="7" name="Text Placeholder 10">
            <a:extLst>
              <a:ext uri="{FF2B5EF4-FFF2-40B4-BE49-F238E27FC236}">
                <a16:creationId xmlns:a16="http://schemas.microsoft.com/office/drawing/2014/main" id="{79654A37-0579-BB07-208B-277EC9F4E61A}"/>
              </a:ext>
            </a:extLst>
          </p:cNvPr>
          <p:cNvSpPr>
            <a:spLocks noGrp="1"/>
          </p:cNvSpPr>
          <p:nvPr>
            <p:ph type="body" sz="quarter" idx="10" hasCustomPrompt="1"/>
          </p:nvPr>
        </p:nvSpPr>
        <p:spPr>
          <a:xfrm>
            <a:off x="6540049" y="3110479"/>
            <a:ext cx="5080451" cy="756617"/>
          </a:xfrm>
        </p:spPr>
        <p:txBody>
          <a:bodyPr>
            <a:noAutofit/>
          </a:bodyPr>
          <a:lstStyle>
            <a:lvl1pPr marL="0" indent="0">
              <a:spcAft>
                <a:spcPts val="0"/>
              </a:spcAft>
              <a:buNone/>
              <a:defRPr sz="1800">
                <a:solidFill>
                  <a:schemeClr val="tx2"/>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velessus</a:t>
            </a:r>
            <a:r>
              <a:rPr lang="da-DK" noProof="0" dirty="0"/>
              <a:t> assimil </a:t>
            </a:r>
            <a:r>
              <a:rPr lang="da-DK" noProof="0" dirty="0" err="1"/>
              <a:t>imenihilibus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nimus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9" name="Picture Placeholder 8">
            <a:extLst>
              <a:ext uri="{FF2B5EF4-FFF2-40B4-BE49-F238E27FC236}">
                <a16:creationId xmlns:a16="http://schemas.microsoft.com/office/drawing/2014/main" id="{4C7D5A1B-444A-F49D-1D90-6E0E039EB041}"/>
              </a:ext>
            </a:extLst>
          </p:cNvPr>
          <p:cNvSpPr>
            <a:spLocks noGrp="1"/>
          </p:cNvSpPr>
          <p:nvPr>
            <p:ph type="pic" sz="quarter" idx="11" hasCustomPrompt="1"/>
          </p:nvPr>
        </p:nvSpPr>
        <p:spPr>
          <a:xfrm>
            <a:off x="0" y="0"/>
            <a:ext cx="6096000" cy="6858000"/>
          </a:xfrm>
          <a:noFill/>
        </p:spPr>
        <p:txBody>
          <a:bodyPr bIns="576000" anchor="ctr" anchorCtr="0">
            <a:noAutofit/>
          </a:bodyPr>
          <a:lstStyle>
            <a:lvl1pPr marL="0" indent="0" algn="ctr">
              <a:buNone/>
              <a:defRPr>
                <a:solidFill>
                  <a:schemeClr val="tx1"/>
                </a:solidFill>
              </a:defRPr>
            </a:lvl1pPr>
          </a:lstStyle>
          <a:p>
            <a:r>
              <a:rPr lang="da-DK" dirty="0"/>
              <a:t>Indsæt billede</a:t>
            </a:r>
          </a:p>
        </p:txBody>
      </p:sp>
      <p:pic>
        <p:nvPicPr>
          <p:cNvPr id="6" name="Graphic 5">
            <a:extLst>
              <a:ext uri="{FF2B5EF4-FFF2-40B4-BE49-F238E27FC236}">
                <a16:creationId xmlns:a16="http://schemas.microsoft.com/office/drawing/2014/main" id="{4CADE800-1B68-04FB-1A4D-A5DBDE2E2B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57361" y="5991228"/>
            <a:ext cx="763139" cy="433784"/>
          </a:xfrm>
          <a:prstGeom prst="rect">
            <a:avLst/>
          </a:prstGeom>
        </p:spPr>
      </p:pic>
    </p:spTree>
    <p:extLst>
      <p:ext uri="{BB962C8B-B14F-4D97-AF65-F5344CB8AC3E}">
        <p14:creationId xmlns:p14="http://schemas.microsoft.com/office/powerpoint/2010/main" val="304453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med tal -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9A67-CE19-7A2E-E102-A4CFFF68B706}"/>
              </a:ext>
            </a:extLst>
          </p:cNvPr>
          <p:cNvSpPr>
            <a:spLocks noGrp="1"/>
          </p:cNvSpPr>
          <p:nvPr>
            <p:ph type="title" hasCustomPrompt="1"/>
          </p:nvPr>
        </p:nvSpPr>
        <p:spPr>
          <a:xfrm>
            <a:off x="6540049" y="1132611"/>
            <a:ext cx="5080451" cy="1569660"/>
          </a:xfrm>
        </p:spPr>
        <p:txBody>
          <a:bodyPr>
            <a:noAutofit/>
          </a:bodyPr>
          <a:lstStyle/>
          <a:p>
            <a:r>
              <a:rPr lang="da-DK" noProof="0" dirty="0"/>
              <a:t>Overskrift i en til tre linjer — </a:t>
            </a:r>
            <a:r>
              <a:rPr lang="da-DK" noProof="0" dirty="0" err="1"/>
              <a:t>breaker</a:t>
            </a:r>
            <a:r>
              <a:rPr lang="da-DK" noProof="0" dirty="0"/>
              <a:t> med stort tal</a:t>
            </a:r>
          </a:p>
        </p:txBody>
      </p:sp>
      <p:sp>
        <p:nvSpPr>
          <p:cNvPr id="7" name="Text Placeholder 10">
            <a:extLst>
              <a:ext uri="{FF2B5EF4-FFF2-40B4-BE49-F238E27FC236}">
                <a16:creationId xmlns:a16="http://schemas.microsoft.com/office/drawing/2014/main" id="{79654A37-0579-BB07-208B-277EC9F4E61A}"/>
              </a:ext>
            </a:extLst>
          </p:cNvPr>
          <p:cNvSpPr>
            <a:spLocks noGrp="1"/>
          </p:cNvSpPr>
          <p:nvPr>
            <p:ph type="body" sz="quarter" idx="10" hasCustomPrompt="1"/>
          </p:nvPr>
        </p:nvSpPr>
        <p:spPr>
          <a:xfrm>
            <a:off x="6540049" y="3110479"/>
            <a:ext cx="5080451" cy="756617"/>
          </a:xfrm>
        </p:spPr>
        <p:txBody>
          <a:bodyPr>
            <a:noAutofit/>
          </a:bodyPr>
          <a:lstStyle>
            <a:lvl1pPr marL="0" indent="0">
              <a:spcAft>
                <a:spcPts val="0"/>
              </a:spcAft>
              <a:buNone/>
              <a:defRPr sz="1800">
                <a:solidFill>
                  <a:schemeClr val="tx2"/>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velessus</a:t>
            </a:r>
            <a:r>
              <a:rPr lang="da-DK" noProof="0" dirty="0"/>
              <a:t> assimil </a:t>
            </a:r>
            <a:r>
              <a:rPr lang="da-DK" noProof="0" dirty="0" err="1"/>
              <a:t>imenihilibus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nimus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4" name="Text Placeholder 3">
            <a:extLst>
              <a:ext uri="{FF2B5EF4-FFF2-40B4-BE49-F238E27FC236}">
                <a16:creationId xmlns:a16="http://schemas.microsoft.com/office/drawing/2014/main" id="{A907FE6D-2AD2-9772-9089-D20F6C7AD117}"/>
              </a:ext>
            </a:extLst>
          </p:cNvPr>
          <p:cNvSpPr>
            <a:spLocks noGrp="1"/>
          </p:cNvSpPr>
          <p:nvPr>
            <p:ph type="body" sz="quarter" idx="11" hasCustomPrompt="1"/>
          </p:nvPr>
        </p:nvSpPr>
        <p:spPr>
          <a:xfrm>
            <a:off x="0" y="0"/>
            <a:ext cx="6096000" cy="6858000"/>
          </a:xfrm>
          <a:solidFill>
            <a:schemeClr val="accent4"/>
          </a:solidFill>
        </p:spPr>
        <p:txBody>
          <a:bodyPr lIns="0" tIns="0" rIns="144000" bIns="360000" anchor="ctr" anchorCtr="0">
            <a:noAutofit/>
          </a:bodyPr>
          <a:lstStyle>
            <a:lvl1pPr marL="0" indent="0" algn="ctr">
              <a:lnSpc>
                <a:spcPct val="100000"/>
              </a:lnSpc>
              <a:spcAft>
                <a:spcPts val="0"/>
              </a:spcAft>
              <a:buNone/>
              <a:defRPr sz="57000" b="1">
                <a:solidFill>
                  <a:schemeClr val="bg1"/>
                </a:solidFill>
                <a:latin typeface="LFPressSerifOffc" panose="00000500000000000000" pitchFamily="2" charset="0"/>
              </a:defRPr>
            </a:lvl1pPr>
          </a:lstStyle>
          <a:p>
            <a:pPr lvl="0"/>
            <a:r>
              <a:rPr lang="en-US" dirty="0"/>
              <a:t>0</a:t>
            </a:r>
          </a:p>
        </p:txBody>
      </p:sp>
    </p:spTree>
    <p:extLst>
      <p:ext uri="{BB962C8B-B14F-4D97-AF65-F5344CB8AC3E}">
        <p14:creationId xmlns:p14="http://schemas.microsoft.com/office/powerpoint/2010/main" val="93493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 med tal - Grå">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9A67-CE19-7A2E-E102-A4CFFF68B706}"/>
              </a:ext>
            </a:extLst>
          </p:cNvPr>
          <p:cNvSpPr>
            <a:spLocks noGrp="1"/>
          </p:cNvSpPr>
          <p:nvPr>
            <p:ph type="title" hasCustomPrompt="1"/>
          </p:nvPr>
        </p:nvSpPr>
        <p:spPr>
          <a:xfrm>
            <a:off x="6540049" y="1132611"/>
            <a:ext cx="5080451" cy="1569660"/>
          </a:xfrm>
        </p:spPr>
        <p:txBody>
          <a:bodyPr>
            <a:noAutofit/>
          </a:bodyPr>
          <a:lstStyle/>
          <a:p>
            <a:r>
              <a:rPr lang="da-DK" noProof="0" dirty="0"/>
              <a:t>Overskrift i en til tre linjer — </a:t>
            </a:r>
            <a:r>
              <a:rPr lang="da-DK" noProof="0" dirty="0" err="1"/>
              <a:t>breaker</a:t>
            </a:r>
            <a:r>
              <a:rPr lang="da-DK" noProof="0" dirty="0"/>
              <a:t> med stort tal</a:t>
            </a:r>
          </a:p>
        </p:txBody>
      </p:sp>
      <p:sp>
        <p:nvSpPr>
          <p:cNvPr id="7" name="Text Placeholder 10">
            <a:extLst>
              <a:ext uri="{FF2B5EF4-FFF2-40B4-BE49-F238E27FC236}">
                <a16:creationId xmlns:a16="http://schemas.microsoft.com/office/drawing/2014/main" id="{79654A37-0579-BB07-208B-277EC9F4E61A}"/>
              </a:ext>
            </a:extLst>
          </p:cNvPr>
          <p:cNvSpPr>
            <a:spLocks noGrp="1"/>
          </p:cNvSpPr>
          <p:nvPr>
            <p:ph type="body" sz="quarter" idx="10" hasCustomPrompt="1"/>
          </p:nvPr>
        </p:nvSpPr>
        <p:spPr>
          <a:xfrm>
            <a:off x="6540049" y="3110479"/>
            <a:ext cx="5080451" cy="756617"/>
          </a:xfrm>
        </p:spPr>
        <p:txBody>
          <a:bodyPr>
            <a:noAutofit/>
          </a:bodyPr>
          <a:lstStyle>
            <a:lvl1pPr marL="0" indent="0">
              <a:spcAft>
                <a:spcPts val="0"/>
              </a:spcAft>
              <a:buNone/>
              <a:defRPr sz="1800">
                <a:solidFill>
                  <a:schemeClr val="tx2"/>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velessus</a:t>
            </a:r>
            <a:r>
              <a:rPr lang="da-DK" noProof="0" dirty="0"/>
              <a:t> assimil </a:t>
            </a:r>
            <a:r>
              <a:rPr lang="da-DK" noProof="0" dirty="0" err="1"/>
              <a:t>imenihilibus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nimus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4" name="Text Placeholder 3">
            <a:extLst>
              <a:ext uri="{FF2B5EF4-FFF2-40B4-BE49-F238E27FC236}">
                <a16:creationId xmlns:a16="http://schemas.microsoft.com/office/drawing/2014/main" id="{A907FE6D-2AD2-9772-9089-D20F6C7AD117}"/>
              </a:ext>
            </a:extLst>
          </p:cNvPr>
          <p:cNvSpPr>
            <a:spLocks noGrp="1"/>
          </p:cNvSpPr>
          <p:nvPr>
            <p:ph type="body" sz="quarter" idx="11" hasCustomPrompt="1"/>
          </p:nvPr>
        </p:nvSpPr>
        <p:spPr>
          <a:xfrm>
            <a:off x="0" y="0"/>
            <a:ext cx="6096000" cy="6858000"/>
          </a:xfrm>
          <a:solidFill>
            <a:schemeClr val="bg1"/>
          </a:solidFill>
        </p:spPr>
        <p:txBody>
          <a:bodyPr lIns="0" tIns="0" rIns="144000" bIns="360000" anchor="ctr" anchorCtr="0">
            <a:noAutofit/>
          </a:bodyPr>
          <a:lstStyle>
            <a:lvl1pPr marL="0" indent="0" algn="ctr">
              <a:lnSpc>
                <a:spcPct val="100000"/>
              </a:lnSpc>
              <a:spcAft>
                <a:spcPts val="0"/>
              </a:spcAft>
              <a:buNone/>
              <a:defRPr sz="57000" b="1">
                <a:solidFill>
                  <a:schemeClr val="tx2"/>
                </a:solidFill>
                <a:latin typeface="LFPressSerifOffc" panose="00000500000000000000" pitchFamily="2" charset="0"/>
              </a:defRPr>
            </a:lvl1pPr>
          </a:lstStyle>
          <a:p>
            <a:pPr lvl="0"/>
            <a:r>
              <a:rPr lang="en-US" dirty="0"/>
              <a:t>0</a:t>
            </a:r>
          </a:p>
        </p:txBody>
      </p:sp>
    </p:spTree>
    <p:extLst>
      <p:ext uri="{BB962C8B-B14F-4D97-AF65-F5344CB8AC3E}">
        <p14:creationId xmlns:p14="http://schemas.microsoft.com/office/powerpoint/2010/main" val="310321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8B7343-A14E-37BF-1624-E57F696FA817}"/>
              </a:ext>
            </a:extLst>
          </p:cNvPr>
          <p:cNvSpPr>
            <a:spLocks noGrp="1"/>
          </p:cNvSpPr>
          <p:nvPr>
            <p:ph type="title"/>
          </p:nvPr>
        </p:nvSpPr>
        <p:spPr>
          <a:xfrm>
            <a:off x="571500" y="836613"/>
            <a:ext cx="11049000" cy="1046440"/>
          </a:xfrm>
          <a:prstGeom prst="rect">
            <a:avLst/>
          </a:prstGeom>
        </p:spPr>
        <p:txBody>
          <a:bodyPr vert="horz" lIns="0" tIns="0" rIns="0" bIns="0" rtlCol="0" anchor="t" anchorCtr="0">
            <a:noAutofit/>
          </a:bodyPr>
          <a:lstStyle/>
          <a:p>
            <a:r>
              <a:rPr lang="en-US" noProof="0"/>
              <a:t>Click to edit Master title style</a:t>
            </a:r>
            <a:endParaRPr lang="da-DK" noProof="0" dirty="0"/>
          </a:p>
        </p:txBody>
      </p:sp>
      <p:sp>
        <p:nvSpPr>
          <p:cNvPr id="3" name="Text Placeholder 2">
            <a:extLst>
              <a:ext uri="{FF2B5EF4-FFF2-40B4-BE49-F238E27FC236}">
                <a16:creationId xmlns:a16="http://schemas.microsoft.com/office/drawing/2014/main" id="{ABA05A28-EA63-BF77-879A-0A25A4C284C0}"/>
              </a:ext>
            </a:extLst>
          </p:cNvPr>
          <p:cNvSpPr>
            <a:spLocks noGrp="1"/>
          </p:cNvSpPr>
          <p:nvPr>
            <p:ph type="body" idx="1"/>
          </p:nvPr>
        </p:nvSpPr>
        <p:spPr>
          <a:xfrm>
            <a:off x="571499" y="2276475"/>
            <a:ext cx="11049001" cy="3502025"/>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dirty="0"/>
          </a:p>
        </p:txBody>
      </p:sp>
      <p:sp>
        <p:nvSpPr>
          <p:cNvPr id="4" name="Date Placeholder 3">
            <a:extLst>
              <a:ext uri="{FF2B5EF4-FFF2-40B4-BE49-F238E27FC236}">
                <a16:creationId xmlns:a16="http://schemas.microsoft.com/office/drawing/2014/main" id="{A3970858-747F-383F-1168-68A5FD013F9D}"/>
              </a:ext>
            </a:extLst>
          </p:cNvPr>
          <p:cNvSpPr>
            <a:spLocks noGrp="1"/>
          </p:cNvSpPr>
          <p:nvPr>
            <p:ph type="dt" sz="half" idx="2"/>
          </p:nvPr>
        </p:nvSpPr>
        <p:spPr>
          <a:xfrm>
            <a:off x="6235700" y="6296789"/>
            <a:ext cx="1608138" cy="153888"/>
          </a:xfrm>
          <a:prstGeom prst="rect">
            <a:avLst/>
          </a:prstGeom>
        </p:spPr>
        <p:txBody>
          <a:bodyPr vert="horz" wrap="square" lIns="0" tIns="0" rIns="0" bIns="0" rtlCol="0" anchor="t" anchorCtr="0">
            <a:spAutoFit/>
          </a:bodyPr>
          <a:lstStyle>
            <a:lvl1pPr algn="l">
              <a:defRPr sz="1000">
                <a:solidFill>
                  <a:schemeClr val="tx1"/>
                </a:solidFill>
              </a:defRPr>
            </a:lvl1pPr>
          </a:lstStyle>
          <a:p>
            <a:fld id="{1255FD78-C43A-4BFC-A125-599C5504E2CB}" type="datetime2">
              <a:rPr lang="da-DK" smtClean="0"/>
              <a:t>22. januar 2024</a:t>
            </a:fld>
            <a:endParaRPr lang="da-DK" dirty="0"/>
          </a:p>
        </p:txBody>
      </p:sp>
      <p:sp>
        <p:nvSpPr>
          <p:cNvPr id="5" name="Footer Placeholder 4">
            <a:extLst>
              <a:ext uri="{FF2B5EF4-FFF2-40B4-BE49-F238E27FC236}">
                <a16:creationId xmlns:a16="http://schemas.microsoft.com/office/drawing/2014/main" id="{5A797C98-FCD5-6414-660E-A6F1A1411311}"/>
              </a:ext>
            </a:extLst>
          </p:cNvPr>
          <p:cNvSpPr>
            <a:spLocks noGrp="1"/>
          </p:cNvSpPr>
          <p:nvPr>
            <p:ph type="ftr" sz="quarter" idx="3"/>
          </p:nvPr>
        </p:nvSpPr>
        <p:spPr>
          <a:xfrm>
            <a:off x="2459038" y="6295272"/>
            <a:ext cx="3497262" cy="153888"/>
          </a:xfrm>
          <a:prstGeom prst="rect">
            <a:avLst/>
          </a:prstGeom>
        </p:spPr>
        <p:txBody>
          <a:bodyPr vert="horz" wrap="square" lIns="0" tIns="0" rIns="0" bIns="0" rtlCol="0" anchor="t" anchorCtr="0">
            <a:spAutoFit/>
          </a:bodyPr>
          <a:lstStyle>
            <a:lvl1pPr algn="l">
              <a:defRPr sz="1000">
                <a:solidFill>
                  <a:schemeClr val="tx1"/>
                </a:solidFill>
              </a:defRPr>
            </a:lvl1pPr>
          </a:lstStyle>
          <a:p>
            <a:endParaRPr lang="da-DK" dirty="0"/>
          </a:p>
        </p:txBody>
      </p:sp>
      <p:sp>
        <p:nvSpPr>
          <p:cNvPr id="6" name="Slide Number Placeholder 5">
            <a:extLst>
              <a:ext uri="{FF2B5EF4-FFF2-40B4-BE49-F238E27FC236}">
                <a16:creationId xmlns:a16="http://schemas.microsoft.com/office/drawing/2014/main" id="{645B95C5-DFD0-E996-A578-B92EA7F5A695}"/>
              </a:ext>
            </a:extLst>
          </p:cNvPr>
          <p:cNvSpPr>
            <a:spLocks noGrp="1"/>
          </p:cNvSpPr>
          <p:nvPr>
            <p:ph type="sldNum" sz="quarter" idx="4"/>
          </p:nvPr>
        </p:nvSpPr>
        <p:spPr>
          <a:xfrm>
            <a:off x="571499" y="6295272"/>
            <a:ext cx="1608139" cy="153888"/>
          </a:xfrm>
          <a:prstGeom prst="rect">
            <a:avLst/>
          </a:prstGeom>
        </p:spPr>
        <p:txBody>
          <a:bodyPr vert="horz" wrap="square" lIns="0" tIns="0" rIns="0" bIns="0" rtlCol="0" anchor="t" anchorCtr="0">
            <a:spAutoFit/>
          </a:bodyPr>
          <a:lstStyle>
            <a:lvl1pPr algn="l">
              <a:defRPr sz="1000">
                <a:solidFill>
                  <a:schemeClr val="tx1"/>
                </a:solidFill>
              </a:defRPr>
            </a:lvl1pPr>
          </a:lstStyle>
          <a:p>
            <a:r>
              <a:rPr lang="da-DK" dirty="0"/>
              <a:t>Side </a:t>
            </a:r>
            <a:fld id="{855F907D-1812-4146-A530-318126756F5D}" type="slidenum">
              <a:rPr lang="da-DK" smtClean="0"/>
              <a:pPr/>
              <a:t>‹#›</a:t>
            </a:fld>
            <a:endParaRPr lang="da-DK" dirty="0"/>
          </a:p>
        </p:txBody>
      </p:sp>
      <p:pic>
        <p:nvPicPr>
          <p:cNvPr id="8" name="Graphic 7">
            <a:extLst>
              <a:ext uri="{FF2B5EF4-FFF2-40B4-BE49-F238E27FC236}">
                <a16:creationId xmlns:a16="http://schemas.microsoft.com/office/drawing/2014/main" id="{979047D0-45C6-4C0A-832D-F9CB8CEBFB72}"/>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857361" y="5991228"/>
            <a:ext cx="763139" cy="433784"/>
          </a:xfrm>
          <a:prstGeom prst="rect">
            <a:avLst/>
          </a:prstGeom>
        </p:spPr>
      </p:pic>
    </p:spTree>
    <p:extLst>
      <p:ext uri="{BB962C8B-B14F-4D97-AF65-F5344CB8AC3E}">
        <p14:creationId xmlns:p14="http://schemas.microsoft.com/office/powerpoint/2010/main" val="288385735"/>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6" r:id="rId15"/>
    <p:sldLayoutId id="2147483668" r:id="rId16"/>
    <p:sldLayoutId id="2147483679" r:id="rId17"/>
    <p:sldLayoutId id="2147483669" r:id="rId18"/>
    <p:sldLayoutId id="2147483676" r:id="rId19"/>
    <p:sldLayoutId id="2147483670" r:id="rId20"/>
    <p:sldLayoutId id="2147483671" r:id="rId21"/>
    <p:sldLayoutId id="2147483672" r:id="rId22"/>
    <p:sldLayoutId id="2147483673" r:id="rId23"/>
    <p:sldLayoutId id="2147483675" r:id="rId24"/>
    <p:sldLayoutId id="2147483677" r:id="rId25"/>
    <p:sldLayoutId id="2147483678" r:id="rId26"/>
  </p:sldLayoutIdLst>
  <p:hf sldNum="0" hdr="0" ftr="0" dt="0"/>
  <p:txStyles>
    <p:titleStyle>
      <a:lvl1pPr algn="l" defTabSz="914400" rtl="0" eaLnBrk="1" latinLnBrk="0" hangingPunct="1">
        <a:lnSpc>
          <a:spcPct val="85000"/>
        </a:lnSpc>
        <a:spcBef>
          <a:spcPct val="0"/>
        </a:spcBef>
        <a:buNone/>
        <a:defRPr sz="4000" kern="1200" spc="70" baseline="0">
          <a:solidFill>
            <a:schemeClr val="tx2"/>
          </a:solidFill>
          <a:latin typeface="+mj-lt"/>
          <a:ea typeface="+mj-ea"/>
          <a:cs typeface="+mj-cs"/>
        </a:defRPr>
      </a:lvl1pPr>
    </p:titleStyle>
    <p:body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360" userDrawn="1">
          <p15:clr>
            <a:srgbClr val="F26B43"/>
          </p15:clr>
        </p15:guide>
        <p15:guide id="4" pos="1373" userDrawn="1">
          <p15:clr>
            <a:srgbClr val="F26B43"/>
          </p15:clr>
        </p15:guide>
        <p15:guide id="5" pos="1549" userDrawn="1">
          <p15:clr>
            <a:srgbClr val="F26B43"/>
          </p15:clr>
        </p15:guide>
        <p15:guide id="6" pos="2562" userDrawn="1">
          <p15:clr>
            <a:srgbClr val="F26B43"/>
          </p15:clr>
        </p15:guide>
        <p15:guide id="7" pos="2738" userDrawn="1">
          <p15:clr>
            <a:srgbClr val="F26B43"/>
          </p15:clr>
        </p15:guide>
        <p15:guide id="8" pos="3752" userDrawn="1">
          <p15:clr>
            <a:srgbClr val="F26B43"/>
          </p15:clr>
        </p15:guide>
        <p15:guide id="9" pos="3928" userDrawn="1">
          <p15:clr>
            <a:srgbClr val="F26B43"/>
          </p15:clr>
        </p15:guide>
        <p15:guide id="10" pos="4941" userDrawn="1">
          <p15:clr>
            <a:srgbClr val="F26B43"/>
          </p15:clr>
        </p15:guide>
        <p15:guide id="11" pos="5117" userDrawn="1">
          <p15:clr>
            <a:srgbClr val="F26B43"/>
          </p15:clr>
        </p15:guide>
        <p15:guide id="12" pos="6130" userDrawn="1">
          <p15:clr>
            <a:srgbClr val="F26B43"/>
          </p15:clr>
        </p15:guide>
        <p15:guide id="13" pos="6306" userDrawn="1">
          <p15:clr>
            <a:srgbClr val="F26B43"/>
          </p15:clr>
        </p15:guide>
        <p15:guide id="14" pos="7320" userDrawn="1">
          <p15:clr>
            <a:srgbClr val="F26B43"/>
          </p15:clr>
        </p15:guide>
        <p15:guide id="15" orient="horz" userDrawn="1">
          <p15:clr>
            <a:srgbClr val="F26B43"/>
          </p15:clr>
        </p15:guide>
        <p15:guide id="16" orient="horz" pos="4320" userDrawn="1">
          <p15:clr>
            <a:srgbClr val="F26B43"/>
          </p15:clr>
        </p15:guide>
        <p15:guide id="17" orient="horz" pos="527" userDrawn="1">
          <p15:clr>
            <a:srgbClr val="F26B43"/>
          </p15:clr>
        </p15:guide>
        <p15:guide id="18" orient="horz" pos="3640" userDrawn="1">
          <p15:clr>
            <a:srgbClr val="F26B43"/>
          </p15:clr>
        </p15:guide>
        <p15:guide id="19" orient="horz" pos="1434" userDrawn="1">
          <p15:clr>
            <a:srgbClr val="F26B43"/>
          </p15:clr>
        </p15:guide>
        <p15:guide id="20" orient="horz" pos="709" userDrawn="1">
          <p15:clr>
            <a:srgbClr val="F26B43"/>
          </p15:clr>
        </p15:guide>
        <p15:guide id="21"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xml"/><Relationship Id="rId1" Type="http://schemas.openxmlformats.org/officeDocument/2006/relationships/video" Target="https://www.youtube.com/embed/OVXSsb5PjPY?start=4&amp;feature=oembed" TargetMode="Externa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D8A528-F811-19C8-5EEE-3C66D6A2EBFF}"/>
              </a:ext>
            </a:extLst>
          </p:cNvPr>
          <p:cNvSpPr>
            <a:spLocks noGrp="1"/>
          </p:cNvSpPr>
          <p:nvPr>
            <p:ph type="title"/>
          </p:nvPr>
        </p:nvSpPr>
        <p:spPr/>
        <p:txBody>
          <a:bodyPr/>
          <a:lstStyle/>
          <a:p>
            <a:r>
              <a:rPr lang="da-DK" dirty="0"/>
              <a:t>Jord og planter</a:t>
            </a:r>
            <a:br>
              <a:rPr lang="da-DK" dirty="0"/>
            </a:br>
            <a:r>
              <a:rPr lang="da-DK" sz="5000" dirty="0"/>
              <a:t>Økologisk dyrkning</a:t>
            </a:r>
          </a:p>
        </p:txBody>
      </p:sp>
      <p:sp>
        <p:nvSpPr>
          <p:cNvPr id="3" name="Pladsholder til tekst 2">
            <a:extLst>
              <a:ext uri="{FF2B5EF4-FFF2-40B4-BE49-F238E27FC236}">
                <a16:creationId xmlns:a16="http://schemas.microsoft.com/office/drawing/2014/main" id="{7528E1F2-8F1A-43AF-C3B6-66E9E193F2B6}"/>
              </a:ext>
            </a:extLst>
          </p:cNvPr>
          <p:cNvSpPr>
            <a:spLocks noGrp="1"/>
          </p:cNvSpPr>
          <p:nvPr>
            <p:ph type="body" sz="quarter" idx="10"/>
          </p:nvPr>
        </p:nvSpPr>
        <p:spPr/>
        <p:txBody>
          <a:bodyPr/>
          <a:lstStyle/>
          <a:p>
            <a:r>
              <a:rPr lang="da-DK" dirty="0"/>
              <a:t>Slidesamling til undervisere på landbrugsskoler</a:t>
            </a:r>
          </a:p>
          <a:p>
            <a:endParaRPr lang="da-DK" dirty="0"/>
          </a:p>
        </p:txBody>
      </p:sp>
    </p:spTree>
    <p:extLst>
      <p:ext uri="{BB962C8B-B14F-4D97-AF65-F5344CB8AC3E}">
        <p14:creationId xmlns:p14="http://schemas.microsoft.com/office/powerpoint/2010/main" val="3506682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C17BC1-2A5A-AB53-515D-D023046ED330}"/>
              </a:ext>
            </a:extLst>
          </p:cNvPr>
          <p:cNvSpPr>
            <a:spLocks noGrp="1"/>
          </p:cNvSpPr>
          <p:nvPr>
            <p:ph type="title"/>
          </p:nvPr>
        </p:nvSpPr>
        <p:spPr/>
        <p:txBody>
          <a:bodyPr/>
          <a:lstStyle/>
          <a:p>
            <a:r>
              <a:rPr lang="da-DK" dirty="0"/>
              <a:t>Økologiske sædskifter</a:t>
            </a:r>
            <a:br>
              <a:rPr lang="da-DK" dirty="0"/>
            </a:br>
            <a:r>
              <a:rPr lang="da-DK" dirty="0"/>
              <a:t>- oversigt</a:t>
            </a:r>
          </a:p>
        </p:txBody>
      </p:sp>
      <p:sp>
        <p:nvSpPr>
          <p:cNvPr id="3" name="Pladsholder til indhold 2">
            <a:extLst>
              <a:ext uri="{FF2B5EF4-FFF2-40B4-BE49-F238E27FC236}">
                <a16:creationId xmlns:a16="http://schemas.microsoft.com/office/drawing/2014/main" id="{82C6DD88-3806-C63D-660D-9234FF902D7A}"/>
              </a:ext>
            </a:extLst>
          </p:cNvPr>
          <p:cNvSpPr>
            <a:spLocks noGrp="1"/>
          </p:cNvSpPr>
          <p:nvPr>
            <p:ph sz="quarter" idx="11"/>
          </p:nvPr>
        </p:nvSpPr>
        <p:spPr/>
        <p:txBody>
          <a:bodyPr/>
          <a:lstStyle/>
          <a:p>
            <a:r>
              <a:rPr lang="da-DK" dirty="0"/>
              <a:t>Sædskifte = valg afgrøder over tid</a:t>
            </a:r>
          </a:p>
          <a:p>
            <a:r>
              <a:rPr lang="da-DK" dirty="0"/>
              <a:t>Vigtigheden af sædskifte i økologien</a:t>
            </a:r>
          </a:p>
          <a:p>
            <a:r>
              <a:rPr lang="da-DK" dirty="0"/>
              <a:t>Faktorer, der påvirker sædskiftet: </a:t>
            </a:r>
            <a:br>
              <a:rPr lang="da-DK" dirty="0"/>
            </a:br>
            <a:r>
              <a:rPr lang="da-DK" dirty="0"/>
              <a:t>jordtype, klima, afsætningsmuligheder, </a:t>
            </a:r>
            <a:br>
              <a:rPr lang="da-DK" dirty="0"/>
            </a:br>
            <a:r>
              <a:rPr lang="da-DK" dirty="0"/>
              <a:t>husdyr</a:t>
            </a:r>
          </a:p>
        </p:txBody>
      </p:sp>
      <p:pic>
        <p:nvPicPr>
          <p:cNvPr id="1026" name="Picture 2">
            <a:extLst>
              <a:ext uri="{FF2B5EF4-FFF2-40B4-BE49-F238E27FC236}">
                <a16:creationId xmlns:a16="http://schemas.microsoft.com/office/drawing/2014/main" id="{B1D5922A-0728-A722-344E-23065613F8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3870" y="2410141"/>
            <a:ext cx="7522894" cy="3368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945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A3AAF0-3C05-E761-B15A-D43D36993785}"/>
              </a:ext>
            </a:extLst>
          </p:cNvPr>
          <p:cNvSpPr>
            <a:spLocks noGrp="1"/>
          </p:cNvSpPr>
          <p:nvPr>
            <p:ph type="title"/>
          </p:nvPr>
        </p:nvSpPr>
        <p:spPr/>
        <p:txBody>
          <a:bodyPr/>
          <a:lstStyle/>
          <a:p>
            <a:r>
              <a:rPr lang="da-DK" dirty="0"/>
              <a:t>Økologiske sædskifter</a:t>
            </a:r>
            <a:br>
              <a:rPr lang="da-DK" dirty="0"/>
            </a:br>
            <a:r>
              <a:rPr lang="da-DK" dirty="0"/>
              <a:t>- vigtige elementer</a:t>
            </a:r>
          </a:p>
        </p:txBody>
      </p:sp>
      <p:sp>
        <p:nvSpPr>
          <p:cNvPr id="3" name="Pladsholder til indhold 2">
            <a:extLst>
              <a:ext uri="{FF2B5EF4-FFF2-40B4-BE49-F238E27FC236}">
                <a16:creationId xmlns:a16="http://schemas.microsoft.com/office/drawing/2014/main" id="{89BA3D59-8E38-F446-74F4-BD09E351C58C}"/>
              </a:ext>
            </a:extLst>
          </p:cNvPr>
          <p:cNvSpPr>
            <a:spLocks noGrp="1"/>
          </p:cNvSpPr>
          <p:nvPr>
            <p:ph sz="quarter" idx="11"/>
          </p:nvPr>
        </p:nvSpPr>
        <p:spPr/>
        <p:txBody>
          <a:bodyPr/>
          <a:lstStyle/>
          <a:p>
            <a:r>
              <a:rPr lang="da-DK" dirty="0" err="1"/>
              <a:t>En-</a:t>
            </a:r>
            <a:r>
              <a:rPr lang="da-DK" dirty="0"/>
              <a:t> og flerårige afgrøder</a:t>
            </a:r>
          </a:p>
          <a:p>
            <a:r>
              <a:rPr lang="da-DK" dirty="0"/>
              <a:t>Vår- og vintersæd</a:t>
            </a:r>
          </a:p>
          <a:p>
            <a:r>
              <a:rPr lang="da-DK" dirty="0"/>
              <a:t>Smal og bredbladede afgrøder</a:t>
            </a:r>
          </a:p>
          <a:p>
            <a:r>
              <a:rPr lang="da-DK" dirty="0"/>
              <a:t>Bælgplanter og ikke-bælgplanter</a:t>
            </a:r>
          </a:p>
          <a:p>
            <a:r>
              <a:rPr lang="da-DK" dirty="0"/>
              <a:t>Efterafgrøder og grønne marker</a:t>
            </a:r>
          </a:p>
          <a:p>
            <a:r>
              <a:rPr lang="da-DK" dirty="0"/>
              <a:t>Plads til bekæmpelse af rodukrudt</a:t>
            </a:r>
          </a:p>
        </p:txBody>
      </p:sp>
      <p:pic>
        <p:nvPicPr>
          <p:cNvPr id="4098" name="Picture 2">
            <a:extLst>
              <a:ext uri="{FF2B5EF4-FFF2-40B4-BE49-F238E27FC236}">
                <a16:creationId xmlns:a16="http://schemas.microsoft.com/office/drawing/2014/main" id="{754AFA7B-7333-8F61-C595-A0EC0B2C2D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1883053"/>
            <a:ext cx="5715000" cy="320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849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A8C100-5963-54F4-B793-3A38CDF673E5}"/>
              </a:ext>
            </a:extLst>
          </p:cNvPr>
          <p:cNvSpPr>
            <a:spLocks noGrp="1"/>
          </p:cNvSpPr>
          <p:nvPr>
            <p:ph type="title"/>
          </p:nvPr>
        </p:nvSpPr>
        <p:spPr/>
        <p:txBody>
          <a:bodyPr/>
          <a:lstStyle/>
          <a:p>
            <a:r>
              <a:rPr lang="da-DK" dirty="0"/>
              <a:t>Økologiske sædskifter</a:t>
            </a:r>
            <a:br>
              <a:rPr lang="da-DK" dirty="0"/>
            </a:br>
            <a:r>
              <a:rPr lang="da-DK" dirty="0"/>
              <a:t>- økologiregler</a:t>
            </a:r>
            <a:br>
              <a:rPr lang="da-DK" dirty="0"/>
            </a:br>
            <a:endParaRPr lang="da-DK" dirty="0"/>
          </a:p>
        </p:txBody>
      </p:sp>
      <p:sp>
        <p:nvSpPr>
          <p:cNvPr id="3" name="Pladsholder til indhold 2">
            <a:extLst>
              <a:ext uri="{FF2B5EF4-FFF2-40B4-BE49-F238E27FC236}">
                <a16:creationId xmlns:a16="http://schemas.microsoft.com/office/drawing/2014/main" id="{0DC24FE1-60EC-E667-6DC3-10DFE85795B3}"/>
              </a:ext>
            </a:extLst>
          </p:cNvPr>
          <p:cNvSpPr>
            <a:spLocks noGrp="1"/>
          </p:cNvSpPr>
          <p:nvPr>
            <p:ph sz="quarter" idx="11"/>
          </p:nvPr>
        </p:nvSpPr>
        <p:spPr/>
        <p:txBody>
          <a:bodyPr/>
          <a:lstStyle/>
          <a:p>
            <a:r>
              <a:rPr lang="da-DK" dirty="0"/>
              <a:t>Kvælstofreglen</a:t>
            </a:r>
          </a:p>
          <a:p>
            <a:r>
              <a:rPr lang="da-DK" dirty="0"/>
              <a:t>Bælgplantekravet</a:t>
            </a:r>
          </a:p>
          <a:p>
            <a:r>
              <a:rPr lang="da-DK" dirty="0"/>
              <a:t>Kulstofreglen</a:t>
            </a:r>
          </a:p>
        </p:txBody>
      </p:sp>
      <p:pic>
        <p:nvPicPr>
          <p:cNvPr id="2050" name="Picture 2">
            <a:extLst>
              <a:ext uri="{FF2B5EF4-FFF2-40B4-BE49-F238E27FC236}">
                <a16:creationId xmlns:a16="http://schemas.microsoft.com/office/drawing/2014/main" id="{88AA2B9C-8913-58F1-D5DC-12C57E35B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9866" y="0"/>
            <a:ext cx="4467187" cy="25090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B92A2D3-8963-9723-0FE2-23CE1486C6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6765" y="1883053"/>
            <a:ext cx="4390288" cy="24658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2660AF7-32C2-E867-6D52-D38DA56B689D}"/>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697683" y="4442950"/>
            <a:ext cx="3514601" cy="1974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047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A3AAF0-3C05-E761-B15A-D43D36993785}"/>
              </a:ext>
            </a:extLst>
          </p:cNvPr>
          <p:cNvSpPr>
            <a:spLocks noGrp="1"/>
          </p:cNvSpPr>
          <p:nvPr>
            <p:ph type="title"/>
          </p:nvPr>
        </p:nvSpPr>
        <p:spPr/>
        <p:txBody>
          <a:bodyPr/>
          <a:lstStyle/>
          <a:p>
            <a:r>
              <a:rPr lang="da-DK" dirty="0"/>
              <a:t>Økologiske sædskifter</a:t>
            </a:r>
            <a:br>
              <a:rPr lang="da-DK" dirty="0"/>
            </a:br>
            <a:r>
              <a:rPr lang="da-DK" dirty="0"/>
              <a:t>- forebyggelse af sygdomme</a:t>
            </a:r>
          </a:p>
        </p:txBody>
      </p:sp>
      <p:sp>
        <p:nvSpPr>
          <p:cNvPr id="3" name="Pladsholder til indhold 2">
            <a:extLst>
              <a:ext uri="{FF2B5EF4-FFF2-40B4-BE49-F238E27FC236}">
                <a16:creationId xmlns:a16="http://schemas.microsoft.com/office/drawing/2014/main" id="{89BA3D59-8E38-F446-74F4-BD09E351C58C}"/>
              </a:ext>
            </a:extLst>
          </p:cNvPr>
          <p:cNvSpPr>
            <a:spLocks noGrp="1"/>
          </p:cNvSpPr>
          <p:nvPr>
            <p:ph sz="quarter" idx="11"/>
          </p:nvPr>
        </p:nvSpPr>
        <p:spPr/>
        <p:txBody>
          <a:bodyPr/>
          <a:lstStyle/>
          <a:p>
            <a:r>
              <a:rPr lang="da-DK" dirty="0"/>
              <a:t>Afgrøder, der ligner hinanden kan blive angrebet af de samme plantesygdomme</a:t>
            </a:r>
          </a:p>
          <a:p>
            <a:r>
              <a:rPr lang="da-DK" dirty="0"/>
              <a:t>Hestebønne og lupin kan erstatte hinandens plads som bælgplante i sædskiftet</a:t>
            </a:r>
          </a:p>
        </p:txBody>
      </p:sp>
      <p:pic>
        <p:nvPicPr>
          <p:cNvPr id="3074" name="Picture 2">
            <a:extLst>
              <a:ext uri="{FF2B5EF4-FFF2-40B4-BE49-F238E27FC236}">
                <a16:creationId xmlns:a16="http://schemas.microsoft.com/office/drawing/2014/main" id="{647070A7-291E-05E8-112B-89A074650EB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24750" y="3378149"/>
            <a:ext cx="4579917" cy="30523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B9C7CDD-A619-1B66-14E7-238145F11C78}"/>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79664" y="3378149"/>
            <a:ext cx="4579917" cy="3052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454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A1958FC-B8FF-BDD8-B095-75C694DF998D}"/>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1"/>
          <a:stretch/>
        </p:blipFill>
        <p:spPr bwMode="auto">
          <a:xfrm>
            <a:off x="6235700" y="10"/>
            <a:ext cx="5956300" cy="6857990"/>
          </a:xfrm>
          <a:prstGeom prst="rect">
            <a:avLst/>
          </a:prstGeom>
          <a:solidFill>
            <a:srgbClr val="FFFFFF"/>
          </a:solidFill>
        </p:spPr>
      </p:pic>
      <p:sp>
        <p:nvSpPr>
          <p:cNvPr id="2" name="Titel 1">
            <a:extLst>
              <a:ext uri="{FF2B5EF4-FFF2-40B4-BE49-F238E27FC236}">
                <a16:creationId xmlns:a16="http://schemas.microsoft.com/office/drawing/2014/main" id="{C7A0A3A9-5FA6-CDDB-0C25-176C6ACF1E15}"/>
              </a:ext>
            </a:extLst>
          </p:cNvPr>
          <p:cNvSpPr>
            <a:spLocks noGrp="1"/>
          </p:cNvSpPr>
          <p:nvPr>
            <p:ph type="title"/>
          </p:nvPr>
        </p:nvSpPr>
        <p:spPr>
          <a:xfrm>
            <a:off x="571500" y="836613"/>
            <a:ext cx="5384800" cy="1046440"/>
          </a:xfrm>
        </p:spPr>
        <p:txBody>
          <a:bodyPr anchor="t">
            <a:normAutofit fontScale="90000"/>
          </a:bodyPr>
          <a:lstStyle/>
          <a:p>
            <a:r>
              <a:rPr lang="da-DK" dirty="0"/>
              <a:t>Økologiske sædskifter</a:t>
            </a:r>
            <a:br>
              <a:rPr lang="da-DK" dirty="0"/>
            </a:br>
            <a:r>
              <a:rPr lang="da-DK" dirty="0"/>
              <a:t>- efterafgrøder</a:t>
            </a:r>
          </a:p>
        </p:txBody>
      </p:sp>
      <p:sp>
        <p:nvSpPr>
          <p:cNvPr id="3" name="Pladsholder til indhold 2">
            <a:extLst>
              <a:ext uri="{FF2B5EF4-FFF2-40B4-BE49-F238E27FC236}">
                <a16:creationId xmlns:a16="http://schemas.microsoft.com/office/drawing/2014/main" id="{C65CFB3F-2F48-20DE-AB60-EDD1D07E2D6F}"/>
              </a:ext>
            </a:extLst>
          </p:cNvPr>
          <p:cNvSpPr>
            <a:spLocks noGrp="1"/>
          </p:cNvSpPr>
          <p:nvPr>
            <p:ph sz="quarter" idx="13"/>
          </p:nvPr>
        </p:nvSpPr>
        <p:spPr>
          <a:xfrm>
            <a:off x="571500" y="2276475"/>
            <a:ext cx="5384800" cy="3502025"/>
          </a:xfrm>
        </p:spPr>
        <p:txBody>
          <a:bodyPr>
            <a:normAutofit/>
          </a:bodyPr>
          <a:lstStyle/>
          <a:p>
            <a:r>
              <a:rPr lang="da-DK" dirty="0"/>
              <a:t>Krav om efterafgrøder</a:t>
            </a:r>
          </a:p>
          <a:p>
            <a:r>
              <a:rPr lang="da-DK" dirty="0"/>
              <a:t>Undgå </a:t>
            </a:r>
            <a:r>
              <a:rPr lang="da-DK" dirty="0">
                <a:latin typeface="LF Press Sans Light" panose="020B0000000000000000" pitchFamily="34" charset="0"/>
              </a:rPr>
              <a:t>udvaskning</a:t>
            </a:r>
            <a:r>
              <a:rPr lang="da-DK" dirty="0"/>
              <a:t> af kvælstof</a:t>
            </a:r>
          </a:p>
          <a:p>
            <a:r>
              <a:rPr lang="da-DK" dirty="0"/>
              <a:t>Optager overskydende kvælstof</a:t>
            </a:r>
          </a:p>
          <a:p>
            <a:endParaRPr lang="da-DK" dirty="0"/>
          </a:p>
          <a:p>
            <a:r>
              <a:rPr lang="da-DK" dirty="0"/>
              <a:t>Græs</a:t>
            </a:r>
          </a:p>
          <a:p>
            <a:r>
              <a:rPr lang="da-DK" dirty="0"/>
              <a:t>Korsblomstrede afgrøder</a:t>
            </a:r>
          </a:p>
        </p:txBody>
      </p:sp>
      <p:sp>
        <p:nvSpPr>
          <p:cNvPr id="5127" name="Text Placeholder 4">
            <a:extLst>
              <a:ext uri="{FF2B5EF4-FFF2-40B4-BE49-F238E27FC236}">
                <a16:creationId xmlns:a16="http://schemas.microsoft.com/office/drawing/2014/main" id="{3DE453C6-86C6-2E41-8E42-739D5F26EE78}"/>
              </a:ext>
            </a:extLst>
          </p:cNvPr>
          <p:cNvSpPr>
            <a:spLocks noGrp="1"/>
          </p:cNvSpPr>
          <p:nvPr>
            <p:ph type="body" sz="quarter" idx="11"/>
          </p:nvPr>
        </p:nvSpPr>
        <p:spPr>
          <a:xfrm>
            <a:off x="10857360" y="5991228"/>
            <a:ext cx="763139" cy="433784"/>
          </a:xfrm>
        </p:spPr>
        <p:txBody>
          <a:bodyPr/>
          <a:lstStyle/>
          <a:p>
            <a:endParaRPr lang="en-US"/>
          </a:p>
        </p:txBody>
      </p:sp>
    </p:spTree>
    <p:extLst>
      <p:ext uri="{BB962C8B-B14F-4D97-AF65-F5344CB8AC3E}">
        <p14:creationId xmlns:p14="http://schemas.microsoft.com/office/powerpoint/2010/main" val="1950719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descr="Et billede, der indeholder udendørs, natur, kortklippet/afgrøde/høst/ridepisk, Festgræs&#10;&#10;Automatisk genereret beskrivelse">
            <a:extLst>
              <a:ext uri="{FF2B5EF4-FFF2-40B4-BE49-F238E27FC236}">
                <a16:creationId xmlns:a16="http://schemas.microsoft.com/office/drawing/2014/main" id="{2EDAA9E1-9931-AA76-2ED1-4403EFABEC8F}"/>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a:xfrm>
            <a:off x="6235700" y="0"/>
            <a:ext cx="5956300" cy="6858000"/>
          </a:xfrm>
        </p:spPr>
      </p:pic>
      <p:sp>
        <p:nvSpPr>
          <p:cNvPr id="2" name="Titel 1">
            <a:extLst>
              <a:ext uri="{FF2B5EF4-FFF2-40B4-BE49-F238E27FC236}">
                <a16:creationId xmlns:a16="http://schemas.microsoft.com/office/drawing/2014/main" id="{8CA6DDD3-6DA9-C7AD-C0B4-28953D11EA2B}"/>
              </a:ext>
            </a:extLst>
          </p:cNvPr>
          <p:cNvSpPr>
            <a:spLocks noGrp="1"/>
          </p:cNvSpPr>
          <p:nvPr>
            <p:ph type="title"/>
          </p:nvPr>
        </p:nvSpPr>
        <p:spPr>
          <a:xfrm>
            <a:off x="571500" y="836613"/>
            <a:ext cx="5384800" cy="1046440"/>
          </a:xfrm>
        </p:spPr>
        <p:txBody>
          <a:bodyPr anchor="t">
            <a:normAutofit fontScale="90000"/>
          </a:bodyPr>
          <a:lstStyle/>
          <a:p>
            <a:r>
              <a:rPr lang="da-DK" sz="3400" dirty="0"/>
              <a:t>Forebyggelse og bekæmpelse</a:t>
            </a:r>
            <a:br>
              <a:rPr lang="da-DK" sz="3400" dirty="0"/>
            </a:br>
            <a:r>
              <a:rPr lang="da-DK" sz="3400" dirty="0"/>
              <a:t>af ukrudt - oversigt</a:t>
            </a:r>
          </a:p>
        </p:txBody>
      </p:sp>
      <p:sp>
        <p:nvSpPr>
          <p:cNvPr id="3" name="Pladsholder til indhold 2">
            <a:extLst>
              <a:ext uri="{FF2B5EF4-FFF2-40B4-BE49-F238E27FC236}">
                <a16:creationId xmlns:a16="http://schemas.microsoft.com/office/drawing/2014/main" id="{C31487F6-57A2-D97B-21CA-2DCA9F668DB8}"/>
              </a:ext>
            </a:extLst>
          </p:cNvPr>
          <p:cNvSpPr>
            <a:spLocks noGrp="1"/>
          </p:cNvSpPr>
          <p:nvPr>
            <p:ph sz="quarter" idx="13"/>
          </p:nvPr>
        </p:nvSpPr>
        <p:spPr>
          <a:xfrm>
            <a:off x="571500" y="2276475"/>
            <a:ext cx="5384800" cy="3502025"/>
          </a:xfrm>
        </p:spPr>
        <p:txBody>
          <a:bodyPr>
            <a:normAutofit/>
          </a:bodyPr>
          <a:lstStyle/>
          <a:p>
            <a:r>
              <a:rPr lang="da-DK" dirty="0"/>
              <a:t>Vigtigheden af </a:t>
            </a:r>
            <a:r>
              <a:rPr lang="da-DK" dirty="0">
                <a:latin typeface="LF Press Sans Light" panose="020B0000000000000000" pitchFamily="34" charset="0"/>
              </a:rPr>
              <a:t>forebyggelse</a:t>
            </a:r>
            <a:r>
              <a:rPr lang="da-DK" dirty="0"/>
              <a:t>, især i økologisk landbrug</a:t>
            </a:r>
          </a:p>
          <a:p>
            <a:r>
              <a:rPr lang="da-DK" dirty="0"/>
              <a:t>Udfordringen med fraværet af kemiske bekæmpelsesmidler</a:t>
            </a:r>
          </a:p>
        </p:txBody>
      </p:sp>
      <p:sp>
        <p:nvSpPr>
          <p:cNvPr id="10" name="Text Placeholder 4">
            <a:extLst>
              <a:ext uri="{FF2B5EF4-FFF2-40B4-BE49-F238E27FC236}">
                <a16:creationId xmlns:a16="http://schemas.microsoft.com/office/drawing/2014/main" id="{0498101C-C405-91C0-62A9-754B8560FC81}"/>
              </a:ext>
            </a:extLst>
          </p:cNvPr>
          <p:cNvSpPr>
            <a:spLocks noGrp="1"/>
          </p:cNvSpPr>
          <p:nvPr>
            <p:ph type="body" sz="quarter" idx="11"/>
          </p:nvPr>
        </p:nvSpPr>
        <p:spPr>
          <a:xfrm>
            <a:off x="10857360" y="5991228"/>
            <a:ext cx="763139" cy="433784"/>
          </a:xfrm>
        </p:spPr>
        <p:txBody>
          <a:bodyPr/>
          <a:lstStyle/>
          <a:p>
            <a:endParaRPr lang="en-US"/>
          </a:p>
        </p:txBody>
      </p:sp>
    </p:spTree>
    <p:extLst>
      <p:ext uri="{BB962C8B-B14F-4D97-AF65-F5344CB8AC3E}">
        <p14:creationId xmlns:p14="http://schemas.microsoft.com/office/powerpoint/2010/main" val="102922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A6D1D49-5AF2-20AF-A6DF-87A4C5057CC1}"/>
              </a:ext>
            </a:extLst>
          </p:cNvPr>
          <p:cNvSpPr>
            <a:spLocks noGrp="1"/>
          </p:cNvSpPr>
          <p:nvPr>
            <p:ph type="title"/>
          </p:nvPr>
        </p:nvSpPr>
        <p:spPr/>
        <p:txBody>
          <a:bodyPr/>
          <a:lstStyle/>
          <a:p>
            <a:r>
              <a:rPr lang="da-DK" sz="4000" dirty="0"/>
              <a:t>Forebyggelse og bekæmpelse</a:t>
            </a:r>
            <a:br>
              <a:rPr lang="da-DK" sz="4000" dirty="0"/>
            </a:br>
            <a:r>
              <a:rPr lang="da-DK" sz="4000" dirty="0"/>
              <a:t>af ukrudt – frø- og rodukrudt</a:t>
            </a:r>
            <a:endParaRPr lang="da-DK" dirty="0"/>
          </a:p>
        </p:txBody>
      </p:sp>
      <p:sp>
        <p:nvSpPr>
          <p:cNvPr id="7" name="Pladsholder til indhold 6">
            <a:extLst>
              <a:ext uri="{FF2B5EF4-FFF2-40B4-BE49-F238E27FC236}">
                <a16:creationId xmlns:a16="http://schemas.microsoft.com/office/drawing/2014/main" id="{4D740D5D-BC91-5132-2271-20D175D709D7}"/>
              </a:ext>
            </a:extLst>
          </p:cNvPr>
          <p:cNvSpPr>
            <a:spLocks noGrp="1"/>
          </p:cNvSpPr>
          <p:nvPr>
            <p:ph sz="quarter" idx="11"/>
          </p:nvPr>
        </p:nvSpPr>
        <p:spPr>
          <a:xfrm>
            <a:off x="571500" y="2276475"/>
            <a:ext cx="3967608" cy="3502025"/>
          </a:xfrm>
        </p:spPr>
        <p:txBody>
          <a:bodyPr/>
          <a:lstStyle/>
          <a:p>
            <a:r>
              <a:rPr lang="da-DK" dirty="0" err="1"/>
              <a:t>Frøudkrudt</a:t>
            </a:r>
            <a:r>
              <a:rPr lang="da-DK" dirty="0"/>
              <a:t> vs. rodukrudt</a:t>
            </a:r>
          </a:p>
          <a:p>
            <a:pPr lvl="1"/>
            <a:r>
              <a:rPr lang="da-DK" dirty="0"/>
              <a:t>Opformering via frø eller vegetativ opformering via rødder</a:t>
            </a:r>
          </a:p>
          <a:p>
            <a:endParaRPr lang="da-DK" dirty="0">
              <a:latin typeface="LF Press Sans Light" panose="020B0000000000000000" pitchFamily="34" charset="0"/>
            </a:endParaRPr>
          </a:p>
        </p:txBody>
      </p:sp>
      <p:pic>
        <p:nvPicPr>
          <p:cNvPr id="9" name="Billede 8">
            <a:extLst>
              <a:ext uri="{FF2B5EF4-FFF2-40B4-BE49-F238E27FC236}">
                <a16:creationId xmlns:a16="http://schemas.microsoft.com/office/drawing/2014/main" id="{5252F04B-DA4C-2ED4-640B-5564FB315113}"/>
              </a:ext>
            </a:extLst>
          </p:cNvPr>
          <p:cNvPicPr>
            <a:picLocks noChangeAspect="1"/>
          </p:cNvPicPr>
          <p:nvPr/>
        </p:nvPicPr>
        <p:blipFill>
          <a:blip r:embed="rId3"/>
          <a:stretch>
            <a:fillRect/>
          </a:stretch>
        </p:blipFill>
        <p:spPr>
          <a:xfrm>
            <a:off x="5821385" y="1969409"/>
            <a:ext cx="6028706" cy="3647217"/>
          </a:xfrm>
          <a:prstGeom prst="rect">
            <a:avLst/>
          </a:prstGeom>
        </p:spPr>
      </p:pic>
      <p:pic>
        <p:nvPicPr>
          <p:cNvPr id="11" name="Billede 10">
            <a:extLst>
              <a:ext uri="{FF2B5EF4-FFF2-40B4-BE49-F238E27FC236}">
                <a16:creationId xmlns:a16="http://schemas.microsoft.com/office/drawing/2014/main" id="{C1DEEB32-85CE-BEE8-665B-82461FEF4610}"/>
              </a:ext>
            </a:extLst>
          </p:cNvPr>
          <p:cNvPicPr>
            <a:picLocks noChangeAspect="1"/>
          </p:cNvPicPr>
          <p:nvPr/>
        </p:nvPicPr>
        <p:blipFill>
          <a:blip r:embed="rId4"/>
          <a:stretch>
            <a:fillRect/>
          </a:stretch>
        </p:blipFill>
        <p:spPr>
          <a:xfrm>
            <a:off x="67294" y="5513120"/>
            <a:ext cx="5754091" cy="1317604"/>
          </a:xfrm>
          <a:prstGeom prst="rect">
            <a:avLst/>
          </a:prstGeom>
        </p:spPr>
      </p:pic>
      <p:pic>
        <p:nvPicPr>
          <p:cNvPr id="15" name="Billede 14">
            <a:extLst>
              <a:ext uri="{FF2B5EF4-FFF2-40B4-BE49-F238E27FC236}">
                <a16:creationId xmlns:a16="http://schemas.microsoft.com/office/drawing/2014/main" id="{67ED6222-5FCD-6D1D-B36D-C5F45CB93A7C}"/>
              </a:ext>
            </a:extLst>
          </p:cNvPr>
          <p:cNvPicPr>
            <a:picLocks noChangeAspect="1"/>
          </p:cNvPicPr>
          <p:nvPr/>
        </p:nvPicPr>
        <p:blipFill>
          <a:blip r:embed="rId5"/>
          <a:stretch>
            <a:fillRect/>
          </a:stretch>
        </p:blipFill>
        <p:spPr>
          <a:xfrm>
            <a:off x="52711" y="6635469"/>
            <a:ext cx="517308" cy="178382"/>
          </a:xfrm>
          <a:prstGeom prst="rect">
            <a:avLst/>
          </a:prstGeom>
        </p:spPr>
      </p:pic>
      <p:pic>
        <p:nvPicPr>
          <p:cNvPr id="13" name="Billede 12" descr="Et billede, der indeholder brun, Beige, gyldenbrun, jord&#10;&#10;Automatisk genereret beskrivelse">
            <a:extLst>
              <a:ext uri="{FF2B5EF4-FFF2-40B4-BE49-F238E27FC236}">
                <a16:creationId xmlns:a16="http://schemas.microsoft.com/office/drawing/2014/main" id="{25402B92-3B61-5481-BE81-024E6078368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2920" y="5864184"/>
            <a:ext cx="1310244" cy="737013"/>
          </a:xfrm>
          <a:prstGeom prst="rect">
            <a:avLst/>
          </a:prstGeom>
        </p:spPr>
      </p:pic>
    </p:spTree>
    <p:extLst>
      <p:ext uri="{BB962C8B-B14F-4D97-AF65-F5344CB8AC3E}">
        <p14:creationId xmlns:p14="http://schemas.microsoft.com/office/powerpoint/2010/main" val="2854056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C56B33D-9837-E85D-980C-1D03BEFF10EA}"/>
              </a:ext>
            </a:extLst>
          </p:cNvPr>
          <p:cNvPicPr>
            <a:picLocks noGrp="1" noChangeAspect="1" noChangeArrowheads="1"/>
          </p:cNvPicPr>
          <p:nvPr>
            <p:ph type="pic" sz="quarter" idx="12"/>
          </p:nvPr>
        </p:nvPicPr>
        <p:blipFill rotWithShape="1">
          <a:blip r:embed="rId3" cstate="screen">
            <a:extLst>
              <a:ext uri="{28A0092B-C50C-407E-A947-70E740481C1C}">
                <a14:useLocalDpi xmlns:a14="http://schemas.microsoft.com/office/drawing/2010/main" val="0"/>
              </a:ext>
            </a:extLst>
          </a:blip>
          <a:srcRect t="-1" b="-1"/>
          <a:stretch/>
        </p:blipFill>
        <p:spPr bwMode="auto">
          <a:xfrm>
            <a:off x="6235700" y="10"/>
            <a:ext cx="5956300" cy="6857990"/>
          </a:xfrm>
          <a:prstGeom prst="rect">
            <a:avLst/>
          </a:prstGeom>
          <a:solidFill>
            <a:srgbClr val="FFFFFF"/>
          </a:solidFill>
        </p:spPr>
      </p:pic>
      <p:sp>
        <p:nvSpPr>
          <p:cNvPr id="2" name="Titel 1">
            <a:extLst>
              <a:ext uri="{FF2B5EF4-FFF2-40B4-BE49-F238E27FC236}">
                <a16:creationId xmlns:a16="http://schemas.microsoft.com/office/drawing/2014/main" id="{B59357E5-89E7-7002-E309-4A41BADB5B09}"/>
              </a:ext>
            </a:extLst>
          </p:cNvPr>
          <p:cNvSpPr>
            <a:spLocks noGrp="1"/>
          </p:cNvSpPr>
          <p:nvPr>
            <p:ph type="title"/>
          </p:nvPr>
        </p:nvSpPr>
        <p:spPr>
          <a:xfrm>
            <a:off x="571500" y="836613"/>
            <a:ext cx="5384800" cy="1046440"/>
          </a:xfrm>
        </p:spPr>
        <p:txBody>
          <a:bodyPr anchor="t">
            <a:normAutofit fontScale="90000"/>
          </a:bodyPr>
          <a:lstStyle/>
          <a:p>
            <a:r>
              <a:rPr lang="da-DK" sz="3400" dirty="0"/>
              <a:t>Forebyggelse og bekæmpelse</a:t>
            </a:r>
            <a:br>
              <a:rPr lang="da-DK" sz="3400" dirty="0"/>
            </a:br>
            <a:r>
              <a:rPr lang="da-DK" sz="3400" dirty="0"/>
              <a:t>af ukrudt - forebyggelse</a:t>
            </a:r>
          </a:p>
        </p:txBody>
      </p:sp>
      <p:sp>
        <p:nvSpPr>
          <p:cNvPr id="3" name="Pladsholder til indhold 2">
            <a:extLst>
              <a:ext uri="{FF2B5EF4-FFF2-40B4-BE49-F238E27FC236}">
                <a16:creationId xmlns:a16="http://schemas.microsoft.com/office/drawing/2014/main" id="{34B59680-7B44-A0E9-FC20-E0980404A191}"/>
              </a:ext>
            </a:extLst>
          </p:cNvPr>
          <p:cNvSpPr>
            <a:spLocks noGrp="1"/>
          </p:cNvSpPr>
          <p:nvPr>
            <p:ph sz="quarter" idx="13"/>
          </p:nvPr>
        </p:nvSpPr>
        <p:spPr>
          <a:xfrm>
            <a:off x="571500" y="2276475"/>
            <a:ext cx="5384800" cy="3502025"/>
          </a:xfrm>
        </p:spPr>
        <p:txBody>
          <a:bodyPr>
            <a:normAutofit/>
          </a:bodyPr>
          <a:lstStyle/>
          <a:p>
            <a:r>
              <a:rPr lang="da-DK" dirty="0"/>
              <a:t>Sædskifte</a:t>
            </a:r>
          </a:p>
          <a:p>
            <a:r>
              <a:rPr lang="da-DK" dirty="0"/>
              <a:t>Stærke og svage </a:t>
            </a:r>
            <a:r>
              <a:rPr lang="da-DK"/>
              <a:t>afgrøder</a:t>
            </a:r>
          </a:p>
          <a:p>
            <a:r>
              <a:rPr lang="da-DK" dirty="0"/>
              <a:t>Etablering af afgrøden</a:t>
            </a:r>
          </a:p>
        </p:txBody>
      </p:sp>
      <p:sp>
        <p:nvSpPr>
          <p:cNvPr id="2055" name="Text Placeholder 4">
            <a:extLst>
              <a:ext uri="{FF2B5EF4-FFF2-40B4-BE49-F238E27FC236}">
                <a16:creationId xmlns:a16="http://schemas.microsoft.com/office/drawing/2014/main" id="{A690491C-FBF8-1CC0-8B7E-D32232CE3E29}"/>
              </a:ext>
            </a:extLst>
          </p:cNvPr>
          <p:cNvSpPr>
            <a:spLocks noGrp="1"/>
          </p:cNvSpPr>
          <p:nvPr>
            <p:ph type="body" sz="quarter" idx="11"/>
          </p:nvPr>
        </p:nvSpPr>
        <p:spPr>
          <a:xfrm>
            <a:off x="10857360" y="5991228"/>
            <a:ext cx="763139" cy="433784"/>
          </a:xfrm>
        </p:spPr>
        <p:txBody>
          <a:bodyPr/>
          <a:lstStyle/>
          <a:p>
            <a:endParaRPr lang="en-US"/>
          </a:p>
        </p:txBody>
      </p:sp>
    </p:spTree>
    <p:extLst>
      <p:ext uri="{BB962C8B-B14F-4D97-AF65-F5344CB8AC3E}">
        <p14:creationId xmlns:p14="http://schemas.microsoft.com/office/powerpoint/2010/main" val="1822680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C9F33B6-4461-82AB-9ECB-59845D4CCBA4}"/>
              </a:ext>
            </a:extLst>
          </p:cNvPr>
          <p:cNvSpPr>
            <a:spLocks noGrp="1"/>
          </p:cNvSpPr>
          <p:nvPr>
            <p:ph type="title"/>
          </p:nvPr>
        </p:nvSpPr>
        <p:spPr/>
        <p:txBody>
          <a:bodyPr/>
          <a:lstStyle/>
          <a:p>
            <a:r>
              <a:rPr lang="da-DK" sz="4000" dirty="0"/>
              <a:t>Metoder til bekæmpelse af frøukrudt</a:t>
            </a:r>
            <a:endParaRPr lang="da-DK" dirty="0"/>
          </a:p>
        </p:txBody>
      </p:sp>
      <p:sp>
        <p:nvSpPr>
          <p:cNvPr id="4" name="Pladsholder til indhold 3">
            <a:extLst>
              <a:ext uri="{FF2B5EF4-FFF2-40B4-BE49-F238E27FC236}">
                <a16:creationId xmlns:a16="http://schemas.microsoft.com/office/drawing/2014/main" id="{7686BCB2-49D0-6A67-7E28-CA4596B2CAF2}"/>
              </a:ext>
            </a:extLst>
          </p:cNvPr>
          <p:cNvSpPr>
            <a:spLocks noGrp="1"/>
          </p:cNvSpPr>
          <p:nvPr>
            <p:ph sz="quarter" idx="13"/>
          </p:nvPr>
        </p:nvSpPr>
        <p:spPr/>
        <p:txBody>
          <a:bodyPr/>
          <a:lstStyle/>
          <a:p>
            <a:endParaRPr lang="da-DK" dirty="0"/>
          </a:p>
          <a:p>
            <a:r>
              <a:rPr lang="da-DK" dirty="0"/>
              <a:t>Blindharvning</a:t>
            </a:r>
          </a:p>
          <a:p>
            <a:r>
              <a:rPr lang="da-DK" dirty="0"/>
              <a:t>Ukrudtsharvning</a:t>
            </a:r>
          </a:p>
          <a:p>
            <a:r>
              <a:rPr lang="da-DK" dirty="0"/>
              <a:t>Gasbrænding</a:t>
            </a:r>
          </a:p>
          <a:p>
            <a:r>
              <a:rPr lang="da-DK" dirty="0"/>
              <a:t>Radrensning</a:t>
            </a:r>
          </a:p>
          <a:p>
            <a:r>
              <a:rPr lang="da-DK" dirty="0"/>
              <a:t>Lugning, hakning</a:t>
            </a:r>
          </a:p>
        </p:txBody>
      </p:sp>
      <p:sp>
        <p:nvSpPr>
          <p:cNvPr id="5" name="Pladsholder til tekst 4">
            <a:extLst>
              <a:ext uri="{FF2B5EF4-FFF2-40B4-BE49-F238E27FC236}">
                <a16:creationId xmlns:a16="http://schemas.microsoft.com/office/drawing/2014/main" id="{3E85E05F-E680-26E3-0E5A-E848A4F65F3D}"/>
              </a:ext>
            </a:extLst>
          </p:cNvPr>
          <p:cNvSpPr>
            <a:spLocks noGrp="1"/>
          </p:cNvSpPr>
          <p:nvPr>
            <p:ph type="body" sz="quarter" idx="11"/>
          </p:nvPr>
        </p:nvSpPr>
        <p:spPr/>
        <p:txBody>
          <a:bodyPr/>
          <a:lstStyle/>
          <a:p>
            <a:endParaRPr lang="da-DK"/>
          </a:p>
        </p:txBody>
      </p:sp>
      <p:pic>
        <p:nvPicPr>
          <p:cNvPr id="1026" name="Picture 2">
            <a:extLst>
              <a:ext uri="{FF2B5EF4-FFF2-40B4-BE49-F238E27FC236}">
                <a16:creationId xmlns:a16="http://schemas.microsoft.com/office/drawing/2014/main" id="{BB2A0143-9CB8-9C35-479F-3AB7DDC402B9}"/>
              </a:ext>
            </a:extLst>
          </p:cNvPr>
          <p:cNvPicPr>
            <a:picLocks noGrp="1" noChangeAspect="1" noChangeArrowheads="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940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ADA802E-9C0F-98B8-FADC-C4DC83367923}"/>
              </a:ext>
            </a:extLst>
          </p:cNvPr>
          <p:cNvSpPr>
            <a:spLocks noGrp="1"/>
          </p:cNvSpPr>
          <p:nvPr>
            <p:ph type="title"/>
          </p:nvPr>
        </p:nvSpPr>
        <p:spPr>
          <a:xfrm>
            <a:off x="571500" y="836613"/>
            <a:ext cx="5664200" cy="1046440"/>
          </a:xfrm>
        </p:spPr>
        <p:txBody>
          <a:bodyPr/>
          <a:lstStyle/>
          <a:p>
            <a:r>
              <a:rPr lang="da-DK" sz="4000" dirty="0"/>
              <a:t>Metoder til bekæmpelse af rodukrudt</a:t>
            </a:r>
            <a:endParaRPr lang="da-DK" dirty="0"/>
          </a:p>
        </p:txBody>
      </p:sp>
      <p:sp>
        <p:nvSpPr>
          <p:cNvPr id="4" name="Pladsholder til indhold 3">
            <a:extLst>
              <a:ext uri="{FF2B5EF4-FFF2-40B4-BE49-F238E27FC236}">
                <a16:creationId xmlns:a16="http://schemas.microsoft.com/office/drawing/2014/main" id="{7F90E44E-3D85-7D06-7A4C-6050B7D0BEB9}"/>
              </a:ext>
            </a:extLst>
          </p:cNvPr>
          <p:cNvSpPr>
            <a:spLocks noGrp="1"/>
          </p:cNvSpPr>
          <p:nvPr>
            <p:ph sz="quarter" idx="13"/>
          </p:nvPr>
        </p:nvSpPr>
        <p:spPr>
          <a:xfrm>
            <a:off x="571500" y="2703986"/>
            <a:ext cx="5384800" cy="3502025"/>
          </a:xfrm>
        </p:spPr>
        <p:txBody>
          <a:bodyPr/>
          <a:lstStyle/>
          <a:p>
            <a:r>
              <a:rPr lang="da-DK" dirty="0"/>
              <a:t>Udtørring</a:t>
            </a:r>
          </a:p>
          <a:p>
            <a:r>
              <a:rPr lang="da-DK" dirty="0"/>
              <a:t>Udsultning</a:t>
            </a:r>
          </a:p>
          <a:p>
            <a:r>
              <a:rPr lang="da-DK" dirty="0"/>
              <a:t>Minisommerbrak</a:t>
            </a:r>
          </a:p>
          <a:p>
            <a:r>
              <a:rPr lang="da-DK" dirty="0"/>
              <a:t>Andre tiltag: </a:t>
            </a:r>
          </a:p>
          <a:p>
            <a:pPr lvl="1"/>
            <a:r>
              <a:rPr lang="da-DK" dirty="0"/>
              <a:t>Stubharvning </a:t>
            </a:r>
          </a:p>
          <a:p>
            <a:pPr lvl="1"/>
            <a:r>
              <a:rPr lang="da-DK" dirty="0"/>
              <a:t>Pløjning </a:t>
            </a:r>
          </a:p>
          <a:p>
            <a:pPr lvl="1"/>
            <a:r>
              <a:rPr lang="da-DK" dirty="0"/>
              <a:t>Skrælpløjning </a:t>
            </a:r>
          </a:p>
        </p:txBody>
      </p:sp>
      <p:sp>
        <p:nvSpPr>
          <p:cNvPr id="5" name="Pladsholder til tekst 4">
            <a:extLst>
              <a:ext uri="{FF2B5EF4-FFF2-40B4-BE49-F238E27FC236}">
                <a16:creationId xmlns:a16="http://schemas.microsoft.com/office/drawing/2014/main" id="{D8509A44-3041-ABC5-8E40-A39D11E83467}"/>
              </a:ext>
            </a:extLst>
          </p:cNvPr>
          <p:cNvSpPr>
            <a:spLocks noGrp="1"/>
          </p:cNvSpPr>
          <p:nvPr>
            <p:ph type="body" sz="quarter" idx="11"/>
          </p:nvPr>
        </p:nvSpPr>
        <p:spPr/>
        <p:txBody>
          <a:bodyPr/>
          <a:lstStyle/>
          <a:p>
            <a:endParaRPr lang="da-DK"/>
          </a:p>
        </p:txBody>
      </p:sp>
      <p:pic>
        <p:nvPicPr>
          <p:cNvPr id="6" name="Pladsholder til billede 5" descr="Et billede, der indeholder brun, Beige, gyldenbrun, jord&#10;&#10;Automatisk genereret beskrivelse">
            <a:extLst>
              <a:ext uri="{FF2B5EF4-FFF2-40B4-BE49-F238E27FC236}">
                <a16:creationId xmlns:a16="http://schemas.microsoft.com/office/drawing/2014/main" id="{2777A304-BEA9-182B-B75C-541C9BF192B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a:xfrm>
            <a:off x="6235700" y="0"/>
            <a:ext cx="5956300" cy="6858000"/>
          </a:xfrm>
          <a:prstGeom prst="rect">
            <a:avLst/>
          </a:prstGeom>
        </p:spPr>
      </p:pic>
    </p:spTree>
    <p:extLst>
      <p:ext uri="{BB962C8B-B14F-4D97-AF65-F5344CB8AC3E}">
        <p14:creationId xmlns:p14="http://schemas.microsoft.com/office/powerpoint/2010/main" val="3888813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1B89E-5670-80CB-F02E-4DD6B789C237}"/>
              </a:ext>
            </a:extLst>
          </p:cNvPr>
          <p:cNvSpPr>
            <a:spLocks noGrp="1"/>
          </p:cNvSpPr>
          <p:nvPr>
            <p:ph type="title"/>
          </p:nvPr>
        </p:nvSpPr>
        <p:spPr/>
        <p:txBody>
          <a:bodyPr/>
          <a:lstStyle/>
          <a:p>
            <a:r>
              <a:rPr lang="da-DK" dirty="0"/>
              <a:t>En levende og frugtbar jord - oversigt</a:t>
            </a:r>
          </a:p>
        </p:txBody>
      </p:sp>
      <p:sp>
        <p:nvSpPr>
          <p:cNvPr id="3" name="Text Placeholder 2">
            <a:extLst>
              <a:ext uri="{FF2B5EF4-FFF2-40B4-BE49-F238E27FC236}">
                <a16:creationId xmlns:a16="http://schemas.microsoft.com/office/drawing/2014/main" id="{268A242D-5AB5-C1D8-F7AE-3DEF42E9BFD5}"/>
              </a:ext>
            </a:extLst>
          </p:cNvPr>
          <p:cNvSpPr>
            <a:spLocks noGrp="1"/>
          </p:cNvSpPr>
          <p:nvPr>
            <p:ph type="body" sz="quarter" idx="11"/>
          </p:nvPr>
        </p:nvSpPr>
        <p:spPr/>
        <p:txBody>
          <a:bodyPr/>
          <a:lstStyle/>
          <a:p>
            <a:r>
              <a:rPr lang="da-DK" dirty="0"/>
              <a:t>Forskellige faktorer har indflydelse på jordens frugtbarhed – og dermed afgrødeudbytter</a:t>
            </a:r>
          </a:p>
          <a:p>
            <a:r>
              <a:rPr lang="da-DK" dirty="0"/>
              <a:t>Grundbetingelser: jordens kemi, fysik, og biologi</a:t>
            </a:r>
          </a:p>
          <a:p>
            <a:endParaRPr lang="da-DK" dirty="0"/>
          </a:p>
          <a:p>
            <a:r>
              <a:rPr lang="da-DK" dirty="0"/>
              <a:t>En god jordstruktur bidrager til optimal plantevækst, holder på vandet. </a:t>
            </a:r>
          </a:p>
          <a:p>
            <a:r>
              <a:rPr lang="da-DK" dirty="0"/>
              <a:t>Livet i jorden forbedrer jordens struktur og  evne til at holde på næringsstoffer</a:t>
            </a:r>
          </a:p>
          <a:p>
            <a:r>
              <a:rPr lang="da-DK" dirty="0" err="1"/>
              <a:t>Lerpartikler</a:t>
            </a:r>
            <a:r>
              <a:rPr lang="da-DK" dirty="0"/>
              <a:t>, organisk materiale, efterafgrøder og kalkning holder på nærings-</a:t>
            </a:r>
            <a:br>
              <a:rPr lang="da-DK" dirty="0"/>
            </a:br>
            <a:r>
              <a:rPr lang="da-DK" dirty="0"/>
              <a:t>stofferne og gør dem tilgængelige for planter. </a:t>
            </a:r>
          </a:p>
          <a:p>
            <a:endParaRPr lang="da-DK" dirty="0"/>
          </a:p>
          <a:p>
            <a:pPr lvl="1"/>
            <a:endParaRPr lang="da-DK" dirty="0"/>
          </a:p>
          <a:p>
            <a:endParaRPr lang="da-DK" dirty="0"/>
          </a:p>
        </p:txBody>
      </p:sp>
      <p:pic>
        <p:nvPicPr>
          <p:cNvPr id="6" name="Picture 2">
            <a:extLst>
              <a:ext uri="{FF2B5EF4-FFF2-40B4-BE49-F238E27FC236}">
                <a16:creationId xmlns:a16="http://schemas.microsoft.com/office/drawing/2014/main" id="{8EE7E756-1356-6B67-4EC7-CE071D3F0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8966" y="1718515"/>
            <a:ext cx="4039342" cy="3866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553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udendørs, insekt, Makrofotografering, grøn&#10;&#10;Automatisk genereret beskrivelse">
            <a:extLst>
              <a:ext uri="{FF2B5EF4-FFF2-40B4-BE49-F238E27FC236}">
                <a16:creationId xmlns:a16="http://schemas.microsoft.com/office/drawing/2014/main" id="{BB055548-8D82-6C92-462D-23EAF2196D66}"/>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a:stretch/>
        </p:blipFill>
        <p:spPr>
          <a:xfrm>
            <a:off x="6235700" y="0"/>
            <a:ext cx="5956300" cy="6858000"/>
          </a:xfrm>
        </p:spPr>
      </p:pic>
      <p:sp>
        <p:nvSpPr>
          <p:cNvPr id="3" name="Titel 2">
            <a:extLst>
              <a:ext uri="{FF2B5EF4-FFF2-40B4-BE49-F238E27FC236}">
                <a16:creationId xmlns:a16="http://schemas.microsoft.com/office/drawing/2014/main" id="{8ABD6DBD-05AF-FDD9-19A8-06E35F532BFD}"/>
              </a:ext>
            </a:extLst>
          </p:cNvPr>
          <p:cNvSpPr>
            <a:spLocks noGrp="1"/>
          </p:cNvSpPr>
          <p:nvPr>
            <p:ph type="title"/>
          </p:nvPr>
        </p:nvSpPr>
        <p:spPr/>
        <p:txBody>
          <a:bodyPr/>
          <a:lstStyle/>
          <a:p>
            <a:r>
              <a:rPr lang="da-DK" dirty="0"/>
              <a:t>Forebyggelse af sygdomme og skadedyr - oversigt</a:t>
            </a:r>
          </a:p>
        </p:txBody>
      </p:sp>
      <p:sp>
        <p:nvSpPr>
          <p:cNvPr id="4" name="Pladsholder til indhold 3">
            <a:extLst>
              <a:ext uri="{FF2B5EF4-FFF2-40B4-BE49-F238E27FC236}">
                <a16:creationId xmlns:a16="http://schemas.microsoft.com/office/drawing/2014/main" id="{81AC7349-DBD1-D97D-A9DD-90253CF4C3AE}"/>
              </a:ext>
            </a:extLst>
          </p:cNvPr>
          <p:cNvSpPr>
            <a:spLocks noGrp="1"/>
          </p:cNvSpPr>
          <p:nvPr>
            <p:ph sz="quarter" idx="13"/>
          </p:nvPr>
        </p:nvSpPr>
        <p:spPr>
          <a:xfrm>
            <a:off x="571500" y="2706095"/>
            <a:ext cx="5384800" cy="3502025"/>
          </a:xfrm>
        </p:spPr>
        <p:txBody>
          <a:bodyPr/>
          <a:lstStyle/>
          <a:p>
            <a:r>
              <a:rPr lang="da-DK" dirty="0"/>
              <a:t>Skadevoldere = insekter, svampe, parasitplanter etc.</a:t>
            </a:r>
          </a:p>
          <a:p>
            <a:r>
              <a:rPr lang="da-DK" dirty="0"/>
              <a:t>Ingen anvendelse af syntetiske sprøjtemidler</a:t>
            </a:r>
          </a:p>
          <a:p>
            <a:r>
              <a:rPr lang="da-DK" dirty="0"/>
              <a:t>Sædskifte </a:t>
            </a:r>
          </a:p>
          <a:p>
            <a:r>
              <a:rPr lang="da-DK" dirty="0"/>
              <a:t>Jordbearbejdning</a:t>
            </a:r>
          </a:p>
          <a:p>
            <a:r>
              <a:rPr lang="da-DK" dirty="0"/>
              <a:t>Resistente sorter og naturlige fjender</a:t>
            </a:r>
          </a:p>
          <a:p>
            <a:r>
              <a:rPr lang="da-DK" dirty="0"/>
              <a:t>Skadestærskel og overvågning</a:t>
            </a:r>
          </a:p>
        </p:txBody>
      </p:sp>
      <p:sp>
        <p:nvSpPr>
          <p:cNvPr id="5" name="Pladsholder til tekst 4">
            <a:extLst>
              <a:ext uri="{FF2B5EF4-FFF2-40B4-BE49-F238E27FC236}">
                <a16:creationId xmlns:a16="http://schemas.microsoft.com/office/drawing/2014/main" id="{18E587C0-D647-F091-28DD-216E192D4DF0}"/>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3418274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ladsholder til billede 18" descr="Et billede, der indeholder grøntsager, sennep, udendørs, sky&#10;&#10;Automatisk genereret beskrivelse">
            <a:extLst>
              <a:ext uri="{FF2B5EF4-FFF2-40B4-BE49-F238E27FC236}">
                <a16:creationId xmlns:a16="http://schemas.microsoft.com/office/drawing/2014/main" id="{D0552F5A-6758-1DB4-F818-9B73836724F0}"/>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
        <p:nvSpPr>
          <p:cNvPr id="13" name="Titel 12">
            <a:extLst>
              <a:ext uri="{FF2B5EF4-FFF2-40B4-BE49-F238E27FC236}">
                <a16:creationId xmlns:a16="http://schemas.microsoft.com/office/drawing/2014/main" id="{6E25E515-6D33-4B78-442D-7EE214E37ABD}"/>
              </a:ext>
            </a:extLst>
          </p:cNvPr>
          <p:cNvSpPr>
            <a:spLocks noGrp="1"/>
          </p:cNvSpPr>
          <p:nvPr>
            <p:ph type="title"/>
          </p:nvPr>
        </p:nvSpPr>
        <p:spPr/>
        <p:txBody>
          <a:bodyPr/>
          <a:lstStyle/>
          <a:p>
            <a:r>
              <a:rPr lang="da-DK" dirty="0"/>
              <a:t>Et sundt sædskifte</a:t>
            </a:r>
          </a:p>
        </p:txBody>
      </p:sp>
      <p:sp>
        <p:nvSpPr>
          <p:cNvPr id="15" name="Pladsholder til indhold 14">
            <a:extLst>
              <a:ext uri="{FF2B5EF4-FFF2-40B4-BE49-F238E27FC236}">
                <a16:creationId xmlns:a16="http://schemas.microsoft.com/office/drawing/2014/main" id="{884A07F1-26B2-7AB0-BC6A-EEDBFB57AF9C}"/>
              </a:ext>
            </a:extLst>
          </p:cNvPr>
          <p:cNvSpPr>
            <a:spLocks noGrp="1"/>
          </p:cNvSpPr>
          <p:nvPr>
            <p:ph sz="quarter" idx="13"/>
          </p:nvPr>
        </p:nvSpPr>
        <p:spPr/>
        <p:txBody>
          <a:bodyPr/>
          <a:lstStyle/>
          <a:p>
            <a:r>
              <a:rPr lang="da-DK" dirty="0"/>
              <a:t>Afstand mellem skadevoldere og værtsplanter</a:t>
            </a:r>
          </a:p>
          <a:p>
            <a:r>
              <a:rPr lang="da-DK" dirty="0"/>
              <a:t>Planlægning og rotation i afgrøderne</a:t>
            </a:r>
          </a:p>
          <a:p>
            <a:r>
              <a:rPr lang="da-DK" dirty="0"/>
              <a:t>Sunde afgrøder = robuste afgrøder</a:t>
            </a:r>
          </a:p>
          <a:p>
            <a:endParaRPr lang="da-DK" dirty="0"/>
          </a:p>
        </p:txBody>
      </p:sp>
      <p:sp>
        <p:nvSpPr>
          <p:cNvPr id="17" name="Pladsholder til tekst 16">
            <a:extLst>
              <a:ext uri="{FF2B5EF4-FFF2-40B4-BE49-F238E27FC236}">
                <a16:creationId xmlns:a16="http://schemas.microsoft.com/office/drawing/2014/main" id="{475F0494-BCA9-381A-76D7-8B077ADE1F38}"/>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3235529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C55BCC3-AA90-DABE-BE81-7A11B908D165}"/>
              </a:ext>
            </a:extLst>
          </p:cNvPr>
          <p:cNvPicPr>
            <a:picLocks noGrp="1" noChangeAspect="1" noChangeArrowheads="1"/>
          </p:cNvPicPr>
          <p:nvPr>
            <p:ph type="pic" sz="quarter" idx="12"/>
          </p:nvPr>
        </p:nvPicPr>
        <p:blipFill rotWithShape="1">
          <a:blip r:embed="rId3" cstate="screen">
            <a:extLst>
              <a:ext uri="{28A0092B-C50C-407E-A947-70E740481C1C}">
                <a14:useLocalDpi xmlns:a14="http://schemas.microsoft.com/office/drawing/2010/main" val="0"/>
              </a:ext>
            </a:extLst>
          </a:blip>
          <a:srcRect/>
          <a:stretch/>
        </p:blipFill>
        <p:spPr bwMode="auto">
          <a:xfrm>
            <a:off x="6235700" y="10"/>
            <a:ext cx="5956300" cy="6857990"/>
          </a:xfrm>
          <a:prstGeom prst="rect">
            <a:avLst/>
          </a:prstGeom>
          <a:solidFill>
            <a:srgbClr val="FFFFFF"/>
          </a:solidFill>
        </p:spPr>
      </p:pic>
      <p:sp>
        <p:nvSpPr>
          <p:cNvPr id="3" name="Titel 2">
            <a:extLst>
              <a:ext uri="{FF2B5EF4-FFF2-40B4-BE49-F238E27FC236}">
                <a16:creationId xmlns:a16="http://schemas.microsoft.com/office/drawing/2014/main" id="{5AA49063-8E2C-F64C-DE56-05316E464A39}"/>
              </a:ext>
            </a:extLst>
          </p:cNvPr>
          <p:cNvSpPr>
            <a:spLocks noGrp="1"/>
          </p:cNvSpPr>
          <p:nvPr>
            <p:ph type="title"/>
          </p:nvPr>
        </p:nvSpPr>
        <p:spPr>
          <a:xfrm>
            <a:off x="571500" y="836613"/>
            <a:ext cx="5384800" cy="1046440"/>
          </a:xfrm>
        </p:spPr>
        <p:txBody>
          <a:bodyPr anchor="t">
            <a:normAutofit/>
          </a:bodyPr>
          <a:lstStyle/>
          <a:p>
            <a:r>
              <a:rPr lang="da-DK" dirty="0"/>
              <a:t>Tilpas jordbearbejdningen</a:t>
            </a:r>
          </a:p>
        </p:txBody>
      </p:sp>
      <p:sp>
        <p:nvSpPr>
          <p:cNvPr id="4" name="Pladsholder til indhold 3">
            <a:extLst>
              <a:ext uri="{FF2B5EF4-FFF2-40B4-BE49-F238E27FC236}">
                <a16:creationId xmlns:a16="http://schemas.microsoft.com/office/drawing/2014/main" id="{0E869517-F115-4406-C5BA-21B53F2AC292}"/>
              </a:ext>
            </a:extLst>
          </p:cNvPr>
          <p:cNvSpPr>
            <a:spLocks noGrp="1"/>
          </p:cNvSpPr>
          <p:nvPr>
            <p:ph sz="quarter" idx="13"/>
          </p:nvPr>
        </p:nvSpPr>
        <p:spPr>
          <a:xfrm>
            <a:off x="571500" y="2276475"/>
            <a:ext cx="5384800" cy="3502025"/>
          </a:xfrm>
        </p:spPr>
        <p:txBody>
          <a:bodyPr>
            <a:normAutofit/>
          </a:bodyPr>
          <a:lstStyle/>
          <a:p>
            <a:r>
              <a:rPr lang="da-DK" dirty="0"/>
              <a:t>Jordbearbejdning som forebyggelse</a:t>
            </a:r>
          </a:p>
          <a:p>
            <a:r>
              <a:rPr lang="da-DK" dirty="0"/>
              <a:t>Jordbearbejdnings som bekæmpelse</a:t>
            </a:r>
          </a:p>
          <a:p>
            <a:r>
              <a:rPr lang="da-DK" dirty="0"/>
              <a:t>God etablering af og næringsstofforsyning til afgrøden</a:t>
            </a:r>
          </a:p>
        </p:txBody>
      </p:sp>
      <p:sp>
        <p:nvSpPr>
          <p:cNvPr id="2055" name="Text Placeholder 4">
            <a:extLst>
              <a:ext uri="{FF2B5EF4-FFF2-40B4-BE49-F238E27FC236}">
                <a16:creationId xmlns:a16="http://schemas.microsoft.com/office/drawing/2014/main" id="{0D6EE0D7-2485-DBB2-5775-71CB86A78AC2}"/>
              </a:ext>
            </a:extLst>
          </p:cNvPr>
          <p:cNvSpPr>
            <a:spLocks noGrp="1"/>
          </p:cNvSpPr>
          <p:nvPr>
            <p:ph type="body" sz="quarter" idx="11"/>
          </p:nvPr>
        </p:nvSpPr>
        <p:spPr>
          <a:xfrm>
            <a:off x="10857360" y="5991228"/>
            <a:ext cx="763139" cy="433784"/>
          </a:xfrm>
        </p:spPr>
        <p:txBody>
          <a:bodyPr/>
          <a:lstStyle/>
          <a:p>
            <a:endParaRPr lang="en-US"/>
          </a:p>
        </p:txBody>
      </p:sp>
    </p:spTree>
    <p:extLst>
      <p:ext uri="{BB962C8B-B14F-4D97-AF65-F5344CB8AC3E}">
        <p14:creationId xmlns:p14="http://schemas.microsoft.com/office/powerpoint/2010/main" val="128372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5D5DE6B-4933-9D6F-0A84-D2E8CF05F504}"/>
              </a:ext>
            </a:extLst>
          </p:cNvPr>
          <p:cNvSpPr>
            <a:spLocks noGrp="1"/>
          </p:cNvSpPr>
          <p:nvPr>
            <p:ph type="title"/>
          </p:nvPr>
        </p:nvSpPr>
        <p:spPr/>
        <p:txBody>
          <a:bodyPr/>
          <a:lstStyle/>
          <a:p>
            <a:r>
              <a:rPr lang="da-DK" dirty="0"/>
              <a:t>Resistente sorter og naturlige fjender</a:t>
            </a:r>
          </a:p>
        </p:txBody>
      </p:sp>
      <p:sp>
        <p:nvSpPr>
          <p:cNvPr id="4" name="Pladsholder til indhold 3">
            <a:extLst>
              <a:ext uri="{FF2B5EF4-FFF2-40B4-BE49-F238E27FC236}">
                <a16:creationId xmlns:a16="http://schemas.microsoft.com/office/drawing/2014/main" id="{27B9C618-A6EF-E1A6-7820-160CE3084F3F}"/>
              </a:ext>
            </a:extLst>
          </p:cNvPr>
          <p:cNvSpPr>
            <a:spLocks noGrp="1"/>
          </p:cNvSpPr>
          <p:nvPr>
            <p:ph sz="quarter" idx="13"/>
          </p:nvPr>
        </p:nvSpPr>
        <p:spPr/>
        <p:txBody>
          <a:bodyPr/>
          <a:lstStyle/>
          <a:p>
            <a:r>
              <a:rPr lang="da-DK" dirty="0"/>
              <a:t>Hvad er en resistent sort?</a:t>
            </a:r>
          </a:p>
          <a:p>
            <a:r>
              <a:rPr lang="da-DK" dirty="0"/>
              <a:t>Naturlige fjender hjælper med at bekæmpe skadevoldere</a:t>
            </a:r>
          </a:p>
          <a:p>
            <a:endParaRPr lang="da-DK" dirty="0"/>
          </a:p>
          <a:p>
            <a:endParaRPr lang="da-DK" dirty="0"/>
          </a:p>
        </p:txBody>
      </p:sp>
      <p:sp>
        <p:nvSpPr>
          <p:cNvPr id="5" name="Pladsholder til tekst 4">
            <a:extLst>
              <a:ext uri="{FF2B5EF4-FFF2-40B4-BE49-F238E27FC236}">
                <a16:creationId xmlns:a16="http://schemas.microsoft.com/office/drawing/2014/main" id="{F340106D-7A1B-5BC2-A7A4-7FF3D4F3FA98}"/>
              </a:ext>
            </a:extLst>
          </p:cNvPr>
          <p:cNvSpPr>
            <a:spLocks noGrp="1"/>
          </p:cNvSpPr>
          <p:nvPr>
            <p:ph type="body" sz="quarter" idx="11"/>
          </p:nvPr>
        </p:nvSpPr>
        <p:spPr/>
        <p:txBody>
          <a:bodyPr/>
          <a:lstStyle/>
          <a:p>
            <a:endParaRPr lang="da-DK"/>
          </a:p>
        </p:txBody>
      </p:sp>
      <p:pic>
        <p:nvPicPr>
          <p:cNvPr id="3074" name="Picture 2">
            <a:extLst>
              <a:ext uri="{FF2B5EF4-FFF2-40B4-BE49-F238E27FC236}">
                <a16:creationId xmlns:a16="http://schemas.microsoft.com/office/drawing/2014/main" id="{951D79F6-B195-9158-573D-0E467CD6F629}"/>
              </a:ext>
            </a:extLst>
          </p:cNvPr>
          <p:cNvPicPr>
            <a:picLocks noGrp="1" noChangeAspect="1" noChangeArrowheads="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106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græs, Gryn, udendørs, frø&#10;&#10;Automatisk genereret beskrivelse">
            <a:extLst>
              <a:ext uri="{FF2B5EF4-FFF2-40B4-BE49-F238E27FC236}">
                <a16:creationId xmlns:a16="http://schemas.microsoft.com/office/drawing/2014/main" id="{E077CB29-185E-BEF7-C854-1208A341509E}"/>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a:stretch/>
        </p:blipFill>
        <p:spPr>
          <a:xfrm>
            <a:off x="6235700" y="0"/>
            <a:ext cx="5956300" cy="6858000"/>
          </a:xfrm>
        </p:spPr>
      </p:pic>
      <p:sp>
        <p:nvSpPr>
          <p:cNvPr id="3" name="Titel 2">
            <a:extLst>
              <a:ext uri="{FF2B5EF4-FFF2-40B4-BE49-F238E27FC236}">
                <a16:creationId xmlns:a16="http://schemas.microsoft.com/office/drawing/2014/main" id="{752C913E-FFF0-511B-0028-079FAB6FDA08}"/>
              </a:ext>
            </a:extLst>
          </p:cNvPr>
          <p:cNvSpPr>
            <a:spLocks noGrp="1"/>
          </p:cNvSpPr>
          <p:nvPr>
            <p:ph type="title"/>
          </p:nvPr>
        </p:nvSpPr>
        <p:spPr/>
        <p:txBody>
          <a:bodyPr/>
          <a:lstStyle/>
          <a:p>
            <a:r>
              <a:rPr lang="da-DK" dirty="0"/>
              <a:t>Økologiske frø</a:t>
            </a:r>
            <a:br>
              <a:rPr lang="da-DK" dirty="0"/>
            </a:br>
            <a:r>
              <a:rPr lang="da-DK" dirty="0"/>
              <a:t>- oversigt</a:t>
            </a:r>
          </a:p>
        </p:txBody>
      </p:sp>
      <p:sp>
        <p:nvSpPr>
          <p:cNvPr id="4" name="Pladsholder til indhold 3">
            <a:extLst>
              <a:ext uri="{FF2B5EF4-FFF2-40B4-BE49-F238E27FC236}">
                <a16:creationId xmlns:a16="http://schemas.microsoft.com/office/drawing/2014/main" id="{A74B5130-3175-5B9D-3CE5-0EE1F5CCC030}"/>
              </a:ext>
            </a:extLst>
          </p:cNvPr>
          <p:cNvSpPr>
            <a:spLocks noGrp="1"/>
          </p:cNvSpPr>
          <p:nvPr>
            <p:ph sz="quarter" idx="13"/>
          </p:nvPr>
        </p:nvSpPr>
        <p:spPr/>
        <p:txBody>
          <a:bodyPr/>
          <a:lstStyle/>
          <a:p>
            <a:r>
              <a:rPr lang="da-DK" dirty="0"/>
              <a:t>Økologiske frø til økologisk dyrkning</a:t>
            </a:r>
          </a:p>
          <a:p>
            <a:r>
              <a:rPr lang="da-DK" dirty="0"/>
              <a:t>Vigtige egenskaber for økologisk dyrkning</a:t>
            </a:r>
          </a:p>
          <a:p>
            <a:r>
              <a:rPr lang="da-DK" dirty="0"/>
              <a:t>Sortsblandinger</a:t>
            </a:r>
          </a:p>
          <a:p>
            <a:r>
              <a:rPr lang="da-DK" dirty="0"/>
              <a:t>Forskellige typer planterformeringsmateriale</a:t>
            </a:r>
          </a:p>
          <a:p>
            <a:r>
              <a:rPr lang="da-DK" dirty="0" err="1"/>
              <a:t>OrganicXseeds</a:t>
            </a:r>
            <a:endParaRPr lang="da-DK" dirty="0"/>
          </a:p>
        </p:txBody>
      </p:sp>
      <p:sp>
        <p:nvSpPr>
          <p:cNvPr id="5" name="Pladsholder til tekst 4">
            <a:extLst>
              <a:ext uri="{FF2B5EF4-FFF2-40B4-BE49-F238E27FC236}">
                <a16:creationId xmlns:a16="http://schemas.microsoft.com/office/drawing/2014/main" id="{E6E6DDFC-1392-3954-80B2-371442FF2FB6}"/>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1853109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Kamille, biopix.dk">
            <a:extLst>
              <a:ext uri="{FF2B5EF4-FFF2-40B4-BE49-F238E27FC236}">
                <a16:creationId xmlns:a16="http://schemas.microsoft.com/office/drawing/2014/main" id="{70F132A5-66EB-FB3A-1E6F-11B3096FF9A6}"/>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el 2">
            <a:extLst>
              <a:ext uri="{FF2B5EF4-FFF2-40B4-BE49-F238E27FC236}">
                <a16:creationId xmlns:a16="http://schemas.microsoft.com/office/drawing/2014/main" id="{9B6FAB81-C957-6C7D-0C22-36FDD40F72D2}"/>
              </a:ext>
            </a:extLst>
          </p:cNvPr>
          <p:cNvSpPr>
            <a:spLocks noGrp="1"/>
          </p:cNvSpPr>
          <p:nvPr>
            <p:ph type="title"/>
          </p:nvPr>
        </p:nvSpPr>
        <p:spPr/>
        <p:txBody>
          <a:bodyPr/>
          <a:lstStyle/>
          <a:p>
            <a:r>
              <a:rPr lang="da-DK" dirty="0"/>
              <a:t>Økologiske frø </a:t>
            </a:r>
            <a:br>
              <a:rPr lang="da-DK" dirty="0"/>
            </a:br>
            <a:r>
              <a:rPr lang="da-DK" dirty="0"/>
              <a:t>- sortsegenskaber</a:t>
            </a:r>
          </a:p>
        </p:txBody>
      </p:sp>
      <p:sp>
        <p:nvSpPr>
          <p:cNvPr id="4" name="Pladsholder til indhold 3">
            <a:extLst>
              <a:ext uri="{FF2B5EF4-FFF2-40B4-BE49-F238E27FC236}">
                <a16:creationId xmlns:a16="http://schemas.microsoft.com/office/drawing/2014/main" id="{2FC5FB4D-96E1-E7B4-5353-BB76BC897147}"/>
              </a:ext>
            </a:extLst>
          </p:cNvPr>
          <p:cNvSpPr>
            <a:spLocks noGrp="1"/>
          </p:cNvSpPr>
          <p:nvPr>
            <p:ph sz="quarter" idx="13"/>
          </p:nvPr>
        </p:nvSpPr>
        <p:spPr/>
        <p:txBody>
          <a:bodyPr/>
          <a:lstStyle/>
          <a:p>
            <a:r>
              <a:rPr lang="da-DK" dirty="0"/>
              <a:t>Kontrol af ukrudt</a:t>
            </a:r>
          </a:p>
          <a:p>
            <a:r>
              <a:rPr lang="da-DK" dirty="0"/>
              <a:t>Sygdomme og skadedyr</a:t>
            </a:r>
          </a:p>
          <a:p>
            <a:r>
              <a:rPr lang="da-DK" dirty="0"/>
              <a:t>Organisk gødning og lavere kvælstofniveauer</a:t>
            </a:r>
          </a:p>
          <a:p>
            <a:endParaRPr lang="da-DK" dirty="0"/>
          </a:p>
        </p:txBody>
      </p:sp>
      <p:sp>
        <p:nvSpPr>
          <p:cNvPr id="5" name="Pladsholder til tekst 4">
            <a:extLst>
              <a:ext uri="{FF2B5EF4-FFF2-40B4-BE49-F238E27FC236}">
                <a16:creationId xmlns:a16="http://schemas.microsoft.com/office/drawing/2014/main" id="{2A300F18-97F6-DD9A-8631-225B3E9F6503}"/>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941339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726241D-6C86-12F8-79B1-3A8138FFCB76}"/>
              </a:ext>
            </a:extLst>
          </p:cNvPr>
          <p:cNvSpPr>
            <a:spLocks noGrp="1"/>
          </p:cNvSpPr>
          <p:nvPr>
            <p:ph type="title"/>
          </p:nvPr>
        </p:nvSpPr>
        <p:spPr/>
        <p:txBody>
          <a:bodyPr/>
          <a:lstStyle/>
          <a:p>
            <a:r>
              <a:rPr lang="da-DK" dirty="0"/>
              <a:t>Økologiske frø</a:t>
            </a:r>
            <a:br>
              <a:rPr lang="da-DK" dirty="0"/>
            </a:br>
            <a:r>
              <a:rPr lang="da-DK" dirty="0"/>
              <a:t>- sortsblandinger</a:t>
            </a:r>
          </a:p>
        </p:txBody>
      </p:sp>
      <p:sp>
        <p:nvSpPr>
          <p:cNvPr id="4" name="Pladsholder til indhold 3">
            <a:extLst>
              <a:ext uri="{FF2B5EF4-FFF2-40B4-BE49-F238E27FC236}">
                <a16:creationId xmlns:a16="http://schemas.microsoft.com/office/drawing/2014/main" id="{77B46CCD-DA68-40B5-EB21-C679573EE351}"/>
              </a:ext>
            </a:extLst>
          </p:cNvPr>
          <p:cNvSpPr>
            <a:spLocks noGrp="1"/>
          </p:cNvSpPr>
          <p:nvPr>
            <p:ph sz="quarter" idx="13"/>
          </p:nvPr>
        </p:nvSpPr>
        <p:spPr/>
        <p:txBody>
          <a:bodyPr/>
          <a:lstStyle/>
          <a:p>
            <a:r>
              <a:rPr lang="da-DK" dirty="0"/>
              <a:t>Mere stabile udbytter</a:t>
            </a:r>
          </a:p>
          <a:p>
            <a:r>
              <a:rPr lang="da-DK" dirty="0"/>
              <a:t>Robusthed </a:t>
            </a:r>
            <a:r>
              <a:rPr lang="da-DK" dirty="0" err="1"/>
              <a:t>ift</a:t>
            </a:r>
            <a:r>
              <a:rPr lang="da-DK" dirty="0"/>
              <a:t> sygdomsangreb</a:t>
            </a:r>
          </a:p>
        </p:txBody>
      </p:sp>
      <p:sp>
        <p:nvSpPr>
          <p:cNvPr id="5" name="Pladsholder til tekst 4">
            <a:extLst>
              <a:ext uri="{FF2B5EF4-FFF2-40B4-BE49-F238E27FC236}">
                <a16:creationId xmlns:a16="http://schemas.microsoft.com/office/drawing/2014/main" id="{AA977E78-A271-E6C8-94B6-FC59B77AC804}"/>
              </a:ext>
            </a:extLst>
          </p:cNvPr>
          <p:cNvSpPr>
            <a:spLocks noGrp="1"/>
          </p:cNvSpPr>
          <p:nvPr>
            <p:ph type="body" sz="quarter" idx="11"/>
          </p:nvPr>
        </p:nvSpPr>
        <p:spPr/>
        <p:txBody>
          <a:bodyPr/>
          <a:lstStyle/>
          <a:p>
            <a:endParaRPr lang="da-DK"/>
          </a:p>
        </p:txBody>
      </p:sp>
      <p:pic>
        <p:nvPicPr>
          <p:cNvPr id="2050" name="Picture 2">
            <a:extLst>
              <a:ext uri="{FF2B5EF4-FFF2-40B4-BE49-F238E27FC236}">
                <a16:creationId xmlns:a16="http://schemas.microsoft.com/office/drawing/2014/main" id="{AC3BB50F-0FFC-8623-D29B-D1E7E057FE55}"/>
              </a:ext>
            </a:extLst>
          </p:cNvPr>
          <p:cNvPicPr>
            <a:picLocks noGrp="1" noChangeAspect="1" noChangeArrowheads="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35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D293B37F-C1F2-8EC9-FF45-9AEA90E52440}"/>
              </a:ext>
            </a:extLst>
          </p:cNvPr>
          <p:cNvPicPr>
            <a:picLocks noChangeAspect="1"/>
          </p:cNvPicPr>
          <p:nvPr/>
        </p:nvPicPr>
        <p:blipFill>
          <a:blip r:embed="rId3"/>
          <a:stretch>
            <a:fillRect/>
          </a:stretch>
        </p:blipFill>
        <p:spPr>
          <a:xfrm>
            <a:off x="6235700" y="957136"/>
            <a:ext cx="5956300" cy="4943728"/>
          </a:xfrm>
          <a:prstGeom prst="rect">
            <a:avLst/>
          </a:prstGeom>
          <a:noFill/>
        </p:spPr>
      </p:pic>
      <p:sp>
        <p:nvSpPr>
          <p:cNvPr id="3" name="Titel 2">
            <a:extLst>
              <a:ext uri="{FF2B5EF4-FFF2-40B4-BE49-F238E27FC236}">
                <a16:creationId xmlns:a16="http://schemas.microsoft.com/office/drawing/2014/main" id="{6B4F4C96-04CE-C6A7-3A3D-AECB75C61BFE}"/>
              </a:ext>
            </a:extLst>
          </p:cNvPr>
          <p:cNvSpPr>
            <a:spLocks noGrp="1"/>
          </p:cNvSpPr>
          <p:nvPr>
            <p:ph type="title"/>
          </p:nvPr>
        </p:nvSpPr>
        <p:spPr>
          <a:xfrm>
            <a:off x="571500" y="836613"/>
            <a:ext cx="5384800" cy="1046440"/>
          </a:xfrm>
        </p:spPr>
        <p:txBody>
          <a:bodyPr anchor="t">
            <a:normAutofit/>
          </a:bodyPr>
          <a:lstStyle/>
          <a:p>
            <a:r>
              <a:rPr lang="da-DK" dirty="0"/>
              <a:t>Økologiske frø</a:t>
            </a:r>
            <a:br>
              <a:rPr lang="da-DK" dirty="0"/>
            </a:br>
            <a:r>
              <a:rPr lang="da-DK" dirty="0"/>
              <a:t>- forskellige typer</a:t>
            </a:r>
          </a:p>
        </p:txBody>
      </p:sp>
      <p:sp>
        <p:nvSpPr>
          <p:cNvPr id="4" name="Pladsholder til indhold 3">
            <a:extLst>
              <a:ext uri="{FF2B5EF4-FFF2-40B4-BE49-F238E27FC236}">
                <a16:creationId xmlns:a16="http://schemas.microsoft.com/office/drawing/2014/main" id="{6E033E62-1C1B-2077-ED3C-FE3848607B1C}"/>
              </a:ext>
            </a:extLst>
          </p:cNvPr>
          <p:cNvSpPr>
            <a:spLocks noGrp="1"/>
          </p:cNvSpPr>
          <p:nvPr>
            <p:ph sz="quarter" idx="13"/>
          </p:nvPr>
        </p:nvSpPr>
        <p:spPr>
          <a:xfrm>
            <a:off x="571500" y="2276475"/>
            <a:ext cx="5384800" cy="3502025"/>
          </a:xfrm>
        </p:spPr>
        <p:txBody>
          <a:bodyPr>
            <a:normAutofit/>
          </a:bodyPr>
          <a:lstStyle/>
          <a:p>
            <a:r>
              <a:rPr lang="da-DK" dirty="0"/>
              <a:t>Økologisk forædlede sorter</a:t>
            </a:r>
          </a:p>
          <a:p>
            <a:r>
              <a:rPr lang="da-DK" dirty="0"/>
              <a:t>Sorter forædlet til økologi</a:t>
            </a:r>
          </a:p>
          <a:p>
            <a:r>
              <a:rPr lang="da-DK" dirty="0"/>
              <a:t>Konventionelle sorter</a:t>
            </a:r>
          </a:p>
          <a:p>
            <a:r>
              <a:rPr lang="da-DK" dirty="0"/>
              <a:t>Økologisk heterogent materiale</a:t>
            </a:r>
          </a:p>
          <a:p>
            <a:r>
              <a:rPr lang="da-DK" dirty="0"/>
              <a:t>Bevaringssorter, hobbysorter</a:t>
            </a:r>
          </a:p>
          <a:p>
            <a:endParaRPr lang="da-DK" dirty="0"/>
          </a:p>
          <a:p>
            <a:r>
              <a:rPr lang="da-DK" dirty="0"/>
              <a:t>Landsforsøgene, </a:t>
            </a:r>
            <a:r>
              <a:rPr lang="da-DK" dirty="0" err="1"/>
              <a:t>SortsInfo</a:t>
            </a:r>
            <a:endParaRPr lang="da-DK" dirty="0"/>
          </a:p>
        </p:txBody>
      </p:sp>
      <p:sp>
        <p:nvSpPr>
          <p:cNvPr id="11" name="Text Placeholder 4">
            <a:extLst>
              <a:ext uri="{FF2B5EF4-FFF2-40B4-BE49-F238E27FC236}">
                <a16:creationId xmlns:a16="http://schemas.microsoft.com/office/drawing/2014/main" id="{518158BB-7663-2690-63A7-DBC0B1321C2D}"/>
              </a:ext>
            </a:extLst>
          </p:cNvPr>
          <p:cNvSpPr>
            <a:spLocks noGrp="1"/>
          </p:cNvSpPr>
          <p:nvPr>
            <p:ph type="body" sz="quarter" idx="11"/>
          </p:nvPr>
        </p:nvSpPr>
        <p:spPr>
          <a:xfrm>
            <a:off x="10857360" y="5991228"/>
            <a:ext cx="763139" cy="433784"/>
          </a:xfrm>
        </p:spPr>
        <p:txBody>
          <a:bodyPr/>
          <a:lstStyle/>
          <a:p>
            <a:endParaRPr lang="en-US"/>
          </a:p>
        </p:txBody>
      </p:sp>
    </p:spTree>
    <p:extLst>
      <p:ext uri="{BB962C8B-B14F-4D97-AF65-F5344CB8AC3E}">
        <p14:creationId xmlns:p14="http://schemas.microsoft.com/office/powerpoint/2010/main" val="3229667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9DA4112-6F61-3084-1B33-8EA6E1E34E3A}"/>
              </a:ext>
            </a:extLst>
          </p:cNvPr>
          <p:cNvSpPr>
            <a:spLocks noGrp="1"/>
          </p:cNvSpPr>
          <p:nvPr>
            <p:ph type="title"/>
          </p:nvPr>
        </p:nvSpPr>
        <p:spPr/>
        <p:txBody>
          <a:bodyPr/>
          <a:lstStyle/>
          <a:p>
            <a:r>
              <a:rPr lang="da-DK" dirty="0"/>
              <a:t>Økologiske frø</a:t>
            </a:r>
            <a:br>
              <a:rPr lang="da-DK" dirty="0"/>
            </a:br>
            <a:r>
              <a:rPr lang="da-DK" dirty="0"/>
              <a:t>- </a:t>
            </a:r>
            <a:r>
              <a:rPr lang="da-DK" dirty="0" err="1"/>
              <a:t>OrganicXseeds</a:t>
            </a:r>
            <a:r>
              <a:rPr lang="da-DK" dirty="0"/>
              <a:t>	</a:t>
            </a:r>
          </a:p>
        </p:txBody>
      </p:sp>
      <p:sp>
        <p:nvSpPr>
          <p:cNvPr id="4" name="Pladsholder til indhold 3">
            <a:extLst>
              <a:ext uri="{FF2B5EF4-FFF2-40B4-BE49-F238E27FC236}">
                <a16:creationId xmlns:a16="http://schemas.microsoft.com/office/drawing/2014/main" id="{047FFB40-935A-09F1-DB15-13E5847A4A11}"/>
              </a:ext>
            </a:extLst>
          </p:cNvPr>
          <p:cNvSpPr>
            <a:spLocks noGrp="1"/>
          </p:cNvSpPr>
          <p:nvPr>
            <p:ph sz="quarter" idx="11"/>
          </p:nvPr>
        </p:nvSpPr>
        <p:spPr/>
        <p:txBody>
          <a:bodyPr/>
          <a:lstStyle/>
          <a:p>
            <a:r>
              <a:rPr lang="da-DK" dirty="0"/>
              <a:t>Frødatabasen </a:t>
            </a:r>
            <a:r>
              <a:rPr lang="da-DK" dirty="0" err="1"/>
              <a:t>OrganicXseeds</a:t>
            </a:r>
            <a:endParaRPr lang="da-DK" dirty="0"/>
          </a:p>
          <a:p>
            <a:pPr lvl="1"/>
            <a:r>
              <a:rPr lang="da-DK" dirty="0"/>
              <a:t>Klassifikation: Kategori 1, individuel tilladelse, til bekræftelse</a:t>
            </a:r>
          </a:p>
          <a:p>
            <a:r>
              <a:rPr lang="da-DK" dirty="0"/>
              <a:t>Mål: 100% økologisk udsæd</a:t>
            </a:r>
          </a:p>
        </p:txBody>
      </p:sp>
      <p:pic>
        <p:nvPicPr>
          <p:cNvPr id="3078" name="Picture 6">
            <a:extLst>
              <a:ext uri="{FF2B5EF4-FFF2-40B4-BE49-F238E27FC236}">
                <a16:creationId xmlns:a16="http://schemas.microsoft.com/office/drawing/2014/main" id="{0C2ECC98-C819-6CCD-1F0A-8DBC927E7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824" y="3118674"/>
            <a:ext cx="3723905" cy="62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154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tractor in a field&#10;&#10;Description automatically generated">
            <a:extLst>
              <a:ext uri="{FF2B5EF4-FFF2-40B4-BE49-F238E27FC236}">
                <a16:creationId xmlns:a16="http://schemas.microsoft.com/office/drawing/2014/main" id="{FFE3C9C3-EE8D-EB60-3C27-BE0DE3AF7EB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3B05FC4A-8B10-99BC-F0C6-DC8F592E0715}"/>
              </a:ext>
            </a:extLst>
          </p:cNvPr>
          <p:cNvSpPr>
            <a:spLocks noGrp="1"/>
          </p:cNvSpPr>
          <p:nvPr>
            <p:ph type="title"/>
          </p:nvPr>
        </p:nvSpPr>
        <p:spPr/>
        <p:txBody>
          <a:bodyPr/>
          <a:lstStyle/>
          <a:p>
            <a:r>
              <a:rPr lang="da-DK" dirty="0"/>
              <a:t>Maskiner i det økologiske jordbrug</a:t>
            </a:r>
            <a:br>
              <a:rPr lang="da-DK" dirty="0"/>
            </a:br>
            <a:r>
              <a:rPr lang="da-DK" sz="2000" dirty="0"/>
              <a:t>Oversigt</a:t>
            </a:r>
            <a:endParaRPr lang="en-US" sz="2000" dirty="0"/>
          </a:p>
        </p:txBody>
      </p:sp>
      <p:sp>
        <p:nvSpPr>
          <p:cNvPr id="4" name="Content Placeholder 3">
            <a:extLst>
              <a:ext uri="{FF2B5EF4-FFF2-40B4-BE49-F238E27FC236}">
                <a16:creationId xmlns:a16="http://schemas.microsoft.com/office/drawing/2014/main" id="{A934E932-B9FF-5AA9-7616-A005C65E0344}"/>
              </a:ext>
            </a:extLst>
          </p:cNvPr>
          <p:cNvSpPr>
            <a:spLocks noGrp="1"/>
          </p:cNvSpPr>
          <p:nvPr>
            <p:ph sz="quarter" idx="13"/>
          </p:nvPr>
        </p:nvSpPr>
        <p:spPr/>
        <p:txBody>
          <a:bodyPr/>
          <a:lstStyle/>
          <a:p>
            <a:r>
              <a:rPr lang="da-DK" dirty="0"/>
              <a:t>Ploven</a:t>
            </a:r>
          </a:p>
          <a:p>
            <a:r>
              <a:rPr lang="da-DK" dirty="0"/>
              <a:t>Harver</a:t>
            </a:r>
          </a:p>
          <a:p>
            <a:r>
              <a:rPr lang="da-DK" dirty="0"/>
              <a:t>Radrensere</a:t>
            </a:r>
          </a:p>
          <a:p>
            <a:r>
              <a:rPr lang="da-DK" dirty="0"/>
              <a:t>Såmaskiner</a:t>
            </a:r>
          </a:p>
          <a:p>
            <a:r>
              <a:rPr lang="da-DK" dirty="0"/>
              <a:t>Autonome markrobotter</a:t>
            </a:r>
          </a:p>
          <a:p>
            <a:endParaRPr lang="en-US" dirty="0"/>
          </a:p>
        </p:txBody>
      </p:sp>
      <p:sp>
        <p:nvSpPr>
          <p:cNvPr id="5" name="Text Placeholder 4">
            <a:extLst>
              <a:ext uri="{FF2B5EF4-FFF2-40B4-BE49-F238E27FC236}">
                <a16:creationId xmlns:a16="http://schemas.microsoft.com/office/drawing/2014/main" id="{D7808C3A-1DFB-D864-6463-F092B200B32D}"/>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85685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udendørs, græs, traktor, hjul&#10;&#10;Automatisk genereret beskrivelse">
            <a:extLst>
              <a:ext uri="{FF2B5EF4-FFF2-40B4-BE49-F238E27FC236}">
                <a16:creationId xmlns:a16="http://schemas.microsoft.com/office/drawing/2014/main" id="{1BE241F3-ADE9-5E97-9844-2F33436DCFD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b="-1"/>
          <a:stretch/>
        </p:blipFill>
        <p:spPr>
          <a:xfrm>
            <a:off x="6235700" y="10"/>
            <a:ext cx="5956300" cy="6857990"/>
          </a:xfrm>
          <a:prstGeom prst="rect">
            <a:avLst/>
          </a:prstGeom>
          <a:noFill/>
        </p:spPr>
      </p:pic>
      <p:sp>
        <p:nvSpPr>
          <p:cNvPr id="2" name="Titel 1">
            <a:extLst>
              <a:ext uri="{FF2B5EF4-FFF2-40B4-BE49-F238E27FC236}">
                <a16:creationId xmlns:a16="http://schemas.microsoft.com/office/drawing/2014/main" id="{3C2F2BDF-D0FD-C328-D5C6-36A454240A4E}"/>
              </a:ext>
            </a:extLst>
          </p:cNvPr>
          <p:cNvSpPr>
            <a:spLocks noGrp="1"/>
          </p:cNvSpPr>
          <p:nvPr>
            <p:ph type="title"/>
          </p:nvPr>
        </p:nvSpPr>
        <p:spPr>
          <a:xfrm>
            <a:off x="571500" y="836613"/>
            <a:ext cx="5384800" cy="1046440"/>
          </a:xfrm>
        </p:spPr>
        <p:txBody>
          <a:bodyPr anchor="t">
            <a:normAutofit fontScale="90000"/>
          </a:bodyPr>
          <a:lstStyle/>
          <a:p>
            <a:r>
              <a:rPr lang="da-DK" sz="3400" dirty="0"/>
              <a:t>En levende og frugtbar jord </a:t>
            </a:r>
            <a:br>
              <a:rPr lang="da-DK" sz="3400" dirty="0"/>
            </a:br>
            <a:r>
              <a:rPr lang="da-DK" sz="3400" dirty="0"/>
              <a:t>- Jordstruktur</a:t>
            </a:r>
          </a:p>
        </p:txBody>
      </p:sp>
      <p:sp>
        <p:nvSpPr>
          <p:cNvPr id="3" name="Pladsholder til indhold 2">
            <a:extLst>
              <a:ext uri="{FF2B5EF4-FFF2-40B4-BE49-F238E27FC236}">
                <a16:creationId xmlns:a16="http://schemas.microsoft.com/office/drawing/2014/main" id="{A62270BF-2932-2B03-C512-C6BF862C1907}"/>
              </a:ext>
            </a:extLst>
          </p:cNvPr>
          <p:cNvSpPr>
            <a:spLocks noGrp="1"/>
          </p:cNvSpPr>
          <p:nvPr>
            <p:ph sz="quarter" idx="13"/>
          </p:nvPr>
        </p:nvSpPr>
        <p:spPr>
          <a:xfrm>
            <a:off x="571500" y="2276475"/>
            <a:ext cx="5384800" cy="3502025"/>
          </a:xfrm>
        </p:spPr>
        <p:txBody>
          <a:bodyPr>
            <a:normAutofit/>
          </a:bodyPr>
          <a:lstStyle/>
          <a:p>
            <a:r>
              <a:rPr lang="da-DK" dirty="0">
                <a:latin typeface="LF Press Sans Light" panose="020B0000000000000000" pitchFamily="34" charset="0"/>
              </a:rPr>
              <a:t>Problem: Jordpakning</a:t>
            </a:r>
          </a:p>
          <a:p>
            <a:r>
              <a:rPr lang="da-DK" dirty="0">
                <a:latin typeface="LF Press Sans Light" panose="020B0000000000000000" pitchFamily="34" charset="0"/>
              </a:rPr>
              <a:t>Mulige løsninger:</a:t>
            </a:r>
          </a:p>
          <a:p>
            <a:pPr lvl="1"/>
            <a:r>
              <a:rPr lang="da-DK" dirty="0">
                <a:latin typeface="LF Press Sans Light" panose="020B0000000000000000" pitchFamily="34" charset="0"/>
              </a:rPr>
              <a:t>Sædskifte</a:t>
            </a:r>
          </a:p>
          <a:p>
            <a:pPr lvl="1"/>
            <a:r>
              <a:rPr lang="da-DK" dirty="0">
                <a:latin typeface="LF Press Sans Light" panose="020B0000000000000000" pitchFamily="34" charset="0"/>
              </a:rPr>
              <a:t>Reduceret jordbearbejdning</a:t>
            </a:r>
          </a:p>
          <a:p>
            <a:endParaRPr lang="da-DK" dirty="0"/>
          </a:p>
        </p:txBody>
      </p:sp>
      <p:sp>
        <p:nvSpPr>
          <p:cNvPr id="10" name="Text Placeholder 4">
            <a:extLst>
              <a:ext uri="{FF2B5EF4-FFF2-40B4-BE49-F238E27FC236}">
                <a16:creationId xmlns:a16="http://schemas.microsoft.com/office/drawing/2014/main" id="{07B03D8A-A69C-20CB-5D35-B51685CE045E}"/>
              </a:ext>
            </a:extLst>
          </p:cNvPr>
          <p:cNvSpPr>
            <a:spLocks noGrp="1"/>
          </p:cNvSpPr>
          <p:nvPr>
            <p:ph type="body" sz="quarter" idx="11"/>
          </p:nvPr>
        </p:nvSpPr>
        <p:spPr>
          <a:xfrm>
            <a:off x="10857360" y="5991228"/>
            <a:ext cx="763139" cy="433784"/>
          </a:xfrm>
        </p:spPr>
        <p:txBody>
          <a:bodyPr/>
          <a:lstStyle/>
          <a:p>
            <a:endParaRPr lang="en-US"/>
          </a:p>
        </p:txBody>
      </p:sp>
    </p:spTree>
    <p:extLst>
      <p:ext uri="{BB962C8B-B14F-4D97-AF65-F5344CB8AC3E}">
        <p14:creationId xmlns:p14="http://schemas.microsoft.com/office/powerpoint/2010/main" val="1461626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2BE3-44D7-7747-78CE-8275EC2C1827}"/>
              </a:ext>
            </a:extLst>
          </p:cNvPr>
          <p:cNvSpPr>
            <a:spLocks noGrp="1"/>
          </p:cNvSpPr>
          <p:nvPr>
            <p:ph type="title"/>
          </p:nvPr>
        </p:nvSpPr>
        <p:spPr/>
        <p:txBody>
          <a:bodyPr/>
          <a:lstStyle/>
          <a:p>
            <a:r>
              <a:rPr lang="da-DK" sz="2000" dirty="0"/>
              <a:t>Maskiner i det økologiske jordbrug</a:t>
            </a:r>
            <a:br>
              <a:rPr lang="da-DK" dirty="0"/>
            </a:br>
            <a:r>
              <a:rPr lang="da-DK" dirty="0"/>
              <a:t>Ploven</a:t>
            </a:r>
            <a:endParaRPr lang="en-US" dirty="0"/>
          </a:p>
        </p:txBody>
      </p:sp>
      <p:sp>
        <p:nvSpPr>
          <p:cNvPr id="3" name="Content Placeholder 2">
            <a:extLst>
              <a:ext uri="{FF2B5EF4-FFF2-40B4-BE49-F238E27FC236}">
                <a16:creationId xmlns:a16="http://schemas.microsoft.com/office/drawing/2014/main" id="{BB015003-B93C-B917-5EB2-5EEAC52B0727}"/>
              </a:ext>
            </a:extLst>
          </p:cNvPr>
          <p:cNvSpPr>
            <a:spLocks noGrp="1"/>
          </p:cNvSpPr>
          <p:nvPr>
            <p:ph sz="quarter" idx="11"/>
          </p:nvPr>
        </p:nvSpPr>
        <p:spPr>
          <a:xfrm>
            <a:off x="571500" y="2276475"/>
            <a:ext cx="5384800" cy="2021205"/>
          </a:xfrm>
          <a:prstGeom prst="roundRect">
            <a:avLst/>
          </a:prstGeom>
        </p:spPr>
        <p:style>
          <a:lnRef idx="2">
            <a:schemeClr val="accent2"/>
          </a:lnRef>
          <a:fillRef idx="1">
            <a:schemeClr val="lt1"/>
          </a:fillRef>
          <a:effectRef idx="0">
            <a:schemeClr val="accent2"/>
          </a:effectRef>
          <a:fontRef idx="minor">
            <a:schemeClr val="dk1"/>
          </a:fontRef>
        </p:style>
        <p:txBody>
          <a:bodyPr/>
          <a:lstStyle/>
          <a:p>
            <a:pPr marL="0" indent="0">
              <a:buNone/>
            </a:pPr>
            <a:r>
              <a:rPr lang="da-DK" dirty="0">
                <a:ln w="0"/>
                <a:solidFill>
                  <a:schemeClr val="accent1"/>
                </a:solidFill>
                <a:effectLst>
                  <a:outerShdw blurRad="38100" dist="25400" dir="5400000" algn="ctr" rotWithShape="0">
                    <a:srgbClr val="6E747A">
                      <a:alpha val="43000"/>
                    </a:srgbClr>
                  </a:outerShdw>
                </a:effectLst>
              </a:rPr>
              <a:t>  Fordele</a:t>
            </a:r>
            <a:endParaRPr lang="da-DK" dirty="0"/>
          </a:p>
          <a:p>
            <a:pPr lvl="1"/>
            <a:r>
              <a:rPr lang="da-DK" dirty="0"/>
              <a:t>Giver et frit </a:t>
            </a:r>
            <a:r>
              <a:rPr lang="da-DK" dirty="0" err="1"/>
              <a:t>såbed</a:t>
            </a:r>
            <a:endParaRPr lang="da-DK" dirty="0"/>
          </a:p>
          <a:p>
            <a:pPr lvl="1"/>
            <a:r>
              <a:rPr lang="da-DK" dirty="0"/>
              <a:t>Efterlader marken med en god ‘krummestruktur’</a:t>
            </a:r>
          </a:p>
          <a:p>
            <a:pPr lvl="1"/>
            <a:r>
              <a:rPr lang="da-DK" dirty="0"/>
              <a:t>Giver afgrøden et forspring i </a:t>
            </a:r>
            <a:r>
              <a:rPr lang="da-DK" dirty="0" err="1"/>
              <a:t>ukrudsbekæmpelse</a:t>
            </a:r>
            <a:endParaRPr lang="en-US" dirty="0"/>
          </a:p>
        </p:txBody>
      </p:sp>
      <p:sp>
        <p:nvSpPr>
          <p:cNvPr id="4" name="Content Placeholder 3">
            <a:extLst>
              <a:ext uri="{FF2B5EF4-FFF2-40B4-BE49-F238E27FC236}">
                <a16:creationId xmlns:a16="http://schemas.microsoft.com/office/drawing/2014/main" id="{564F6D4A-C4CC-B22C-34A0-80D1B3215E0F}"/>
              </a:ext>
            </a:extLst>
          </p:cNvPr>
          <p:cNvSpPr>
            <a:spLocks noGrp="1"/>
          </p:cNvSpPr>
          <p:nvPr>
            <p:ph sz="quarter" idx="12"/>
          </p:nvPr>
        </p:nvSpPr>
        <p:spPr>
          <a:xfrm>
            <a:off x="6235700" y="2276475"/>
            <a:ext cx="5384800" cy="2021205"/>
          </a:xfrm>
          <a:prstGeom prst="roundRect">
            <a:avLst/>
          </a:prstGeom>
        </p:spPr>
        <p:style>
          <a:lnRef idx="2">
            <a:schemeClr val="accent2"/>
          </a:lnRef>
          <a:fillRef idx="1">
            <a:schemeClr val="lt1"/>
          </a:fillRef>
          <a:effectRef idx="0">
            <a:schemeClr val="accent2"/>
          </a:effectRef>
          <a:fontRef idx="minor">
            <a:schemeClr val="dk1"/>
          </a:fontRef>
        </p:style>
        <p:txBody>
          <a:bodyPr/>
          <a:lstStyle/>
          <a:p>
            <a:pPr marL="0" indent="0">
              <a:buNone/>
            </a:pPr>
            <a:r>
              <a:rPr lang="da-DK" dirty="0">
                <a:ln w="0"/>
                <a:solidFill>
                  <a:schemeClr val="accent1"/>
                </a:solidFill>
                <a:effectLst>
                  <a:outerShdw blurRad="38100" dist="25400" dir="5400000" algn="ctr" rotWithShape="0">
                    <a:srgbClr val="6E747A">
                      <a:alpha val="43000"/>
                    </a:srgbClr>
                  </a:outerShdw>
                </a:effectLst>
              </a:rPr>
              <a:t>  Ulemper</a:t>
            </a:r>
            <a:endParaRPr lang="da-DK" dirty="0"/>
          </a:p>
          <a:p>
            <a:pPr lvl="1"/>
            <a:r>
              <a:rPr lang="da-DK" dirty="0"/>
              <a:t>Højt </a:t>
            </a:r>
            <a:r>
              <a:rPr lang="da-DK" dirty="0" err="1"/>
              <a:t>brændstofsforbrug</a:t>
            </a:r>
            <a:endParaRPr lang="da-DK" dirty="0"/>
          </a:p>
          <a:p>
            <a:pPr lvl="1"/>
            <a:r>
              <a:rPr lang="da-DK" dirty="0"/>
              <a:t>Tidsintensivt</a:t>
            </a:r>
          </a:p>
          <a:p>
            <a:pPr lvl="1"/>
            <a:r>
              <a:rPr lang="da-DK" dirty="0"/>
              <a:t>Forringelse af jordstrukturen, samt nyttedyr</a:t>
            </a:r>
          </a:p>
          <a:p>
            <a:pPr lvl="1"/>
            <a:endParaRPr lang="en-US" dirty="0"/>
          </a:p>
        </p:txBody>
      </p:sp>
      <p:sp>
        <p:nvSpPr>
          <p:cNvPr id="8" name="Content Placeholder 2">
            <a:extLst>
              <a:ext uri="{FF2B5EF4-FFF2-40B4-BE49-F238E27FC236}">
                <a16:creationId xmlns:a16="http://schemas.microsoft.com/office/drawing/2014/main" id="{3A91921D-0E86-5E8B-5C70-D701F7D2C99D}"/>
              </a:ext>
            </a:extLst>
          </p:cNvPr>
          <p:cNvSpPr txBox="1">
            <a:spLocks/>
          </p:cNvSpPr>
          <p:nvPr/>
        </p:nvSpPr>
        <p:spPr>
          <a:xfrm>
            <a:off x="3403600" y="4553942"/>
            <a:ext cx="5384800" cy="2021205"/>
          </a:xfrm>
          <a:prstGeom prst="roundRect">
            <a:avLst/>
          </a:prstGeom>
        </p:spPr>
        <p:style>
          <a:lnRef idx="2">
            <a:schemeClr val="accent2"/>
          </a:lnRef>
          <a:fillRef idx="1">
            <a:schemeClr val="lt1"/>
          </a:fillRef>
          <a:effectRef idx="0">
            <a:schemeClr val="accent2"/>
          </a:effectRef>
          <a:fontRef idx="minor">
            <a:schemeClr val="dk1"/>
          </a:fontRef>
        </p:style>
        <p:txBody>
          <a:bodyPr vert="horz" lIns="0" tIns="0" rIns="0" bIns="0" rtlCol="0">
            <a:noAutofit/>
          </a:bodyPr>
          <a:lst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dk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dk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dk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chemeClr val="dk1"/>
                </a:solidFill>
                <a:latin typeface="+mn-lt"/>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chemeClr val="dk1"/>
                </a:solidFill>
                <a:latin typeface="+mn-lt"/>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Courier New" panose="02070309020205020404" pitchFamily="49" charset="0"/>
              <a:buNone/>
            </a:pPr>
            <a:r>
              <a:rPr lang="da-DK" dirty="0">
                <a:ln w="0"/>
                <a:solidFill>
                  <a:schemeClr val="accent1"/>
                </a:solidFill>
                <a:effectLst>
                  <a:outerShdw blurRad="38100" dist="25400" dir="5400000" algn="ctr" rotWithShape="0">
                    <a:srgbClr val="6E747A">
                      <a:alpha val="43000"/>
                    </a:srgbClr>
                  </a:outerShdw>
                </a:effectLst>
              </a:rPr>
              <a:t>  Skrælploven</a:t>
            </a:r>
            <a:endParaRPr lang="da-DK" dirty="0"/>
          </a:p>
          <a:p>
            <a:pPr lvl="1"/>
            <a:r>
              <a:rPr lang="da-DK" dirty="0"/>
              <a:t>Pløjer i mindre dybde end traditionel plov</a:t>
            </a:r>
          </a:p>
          <a:p>
            <a:pPr lvl="1"/>
            <a:r>
              <a:rPr lang="da-DK" dirty="0"/>
              <a:t>Reduceret jordbearbejdning</a:t>
            </a:r>
          </a:p>
          <a:p>
            <a:pPr lvl="1"/>
            <a:r>
              <a:rPr lang="da-DK" dirty="0" err="1"/>
              <a:t>Conservation</a:t>
            </a:r>
            <a:r>
              <a:rPr lang="da-DK" dirty="0"/>
              <a:t> </a:t>
            </a:r>
            <a:r>
              <a:rPr lang="da-DK" dirty="0" err="1"/>
              <a:t>agriculture</a:t>
            </a:r>
            <a:r>
              <a:rPr lang="da-DK" dirty="0"/>
              <a:t> (CA)</a:t>
            </a:r>
            <a:endParaRPr lang="en-US" dirty="0"/>
          </a:p>
        </p:txBody>
      </p:sp>
    </p:spTree>
    <p:extLst>
      <p:ext uri="{BB962C8B-B14F-4D97-AF65-F5344CB8AC3E}">
        <p14:creationId xmlns:p14="http://schemas.microsoft.com/office/powerpoint/2010/main" val="1359166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red metal structure on a field&#10;&#10;Description automatically generated with medium confidence">
            <a:extLst>
              <a:ext uri="{FF2B5EF4-FFF2-40B4-BE49-F238E27FC236}">
                <a16:creationId xmlns:a16="http://schemas.microsoft.com/office/drawing/2014/main" id="{D022E518-781A-C5F6-A782-05DEE3C7D245}"/>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b="-1"/>
          <a:stretch/>
        </p:blipFill>
        <p:spPr>
          <a:xfrm>
            <a:off x="6235700" y="10"/>
            <a:ext cx="5956300" cy="6857990"/>
          </a:xfrm>
          <a:noFill/>
        </p:spPr>
      </p:pic>
      <p:sp>
        <p:nvSpPr>
          <p:cNvPr id="2" name="Title 1">
            <a:extLst>
              <a:ext uri="{FF2B5EF4-FFF2-40B4-BE49-F238E27FC236}">
                <a16:creationId xmlns:a16="http://schemas.microsoft.com/office/drawing/2014/main" id="{22C89221-2B54-1ABE-EFBD-92F4B0931685}"/>
              </a:ext>
            </a:extLst>
          </p:cNvPr>
          <p:cNvSpPr>
            <a:spLocks noGrp="1"/>
          </p:cNvSpPr>
          <p:nvPr>
            <p:ph type="title"/>
          </p:nvPr>
        </p:nvSpPr>
        <p:spPr>
          <a:xfrm>
            <a:off x="571500" y="836613"/>
            <a:ext cx="5384800" cy="1046440"/>
          </a:xfrm>
        </p:spPr>
        <p:txBody>
          <a:bodyPr anchor="t">
            <a:normAutofit/>
          </a:bodyPr>
          <a:lstStyle/>
          <a:p>
            <a:r>
              <a:rPr lang="da-DK" sz="2000" dirty="0"/>
              <a:t>Maskiner i det økologiske jordbrug </a:t>
            </a:r>
            <a:r>
              <a:rPr lang="da-DK" dirty="0"/>
              <a:t>Harver</a:t>
            </a:r>
            <a:endParaRPr lang="en-US" dirty="0"/>
          </a:p>
        </p:txBody>
      </p:sp>
      <p:sp>
        <p:nvSpPr>
          <p:cNvPr id="3" name="Content Placeholder 2">
            <a:extLst>
              <a:ext uri="{FF2B5EF4-FFF2-40B4-BE49-F238E27FC236}">
                <a16:creationId xmlns:a16="http://schemas.microsoft.com/office/drawing/2014/main" id="{EF1BE2DE-19CE-7436-B9E0-AD987F060768}"/>
              </a:ext>
            </a:extLst>
          </p:cNvPr>
          <p:cNvSpPr>
            <a:spLocks noGrp="1"/>
          </p:cNvSpPr>
          <p:nvPr>
            <p:ph sz="quarter" idx="13"/>
          </p:nvPr>
        </p:nvSpPr>
        <p:spPr>
          <a:xfrm>
            <a:off x="571500" y="2276475"/>
            <a:ext cx="5384800" cy="3502025"/>
          </a:xfrm>
        </p:spPr>
        <p:txBody>
          <a:bodyPr>
            <a:normAutofit/>
          </a:bodyPr>
          <a:lstStyle/>
          <a:p>
            <a:r>
              <a:rPr lang="da-DK" dirty="0" err="1"/>
              <a:t>Såbedsharve</a:t>
            </a:r>
            <a:endParaRPr lang="da-DK" dirty="0"/>
          </a:p>
          <a:p>
            <a:pPr lvl="1"/>
            <a:r>
              <a:rPr lang="da-DK" dirty="0"/>
              <a:t>Gør </a:t>
            </a:r>
            <a:r>
              <a:rPr lang="da-DK" dirty="0" err="1"/>
              <a:t>såbedet</a:t>
            </a:r>
            <a:r>
              <a:rPr lang="da-DK" dirty="0"/>
              <a:t> jævnt uden knolde</a:t>
            </a:r>
          </a:p>
          <a:p>
            <a:r>
              <a:rPr lang="da-DK" dirty="0"/>
              <a:t>Ukrudtsharve (strigle)</a:t>
            </a:r>
          </a:p>
          <a:p>
            <a:pPr lvl="1"/>
            <a:r>
              <a:rPr lang="da-DK" dirty="0"/>
              <a:t>Bekæmper frøukrudt</a:t>
            </a:r>
          </a:p>
          <a:p>
            <a:r>
              <a:rPr lang="da-DK" dirty="0"/>
              <a:t>Stjernerullerenser</a:t>
            </a:r>
          </a:p>
          <a:p>
            <a:r>
              <a:rPr lang="da-DK" dirty="0"/>
              <a:t>Stubharven</a:t>
            </a:r>
            <a:endParaRPr lang="en-US" dirty="0"/>
          </a:p>
        </p:txBody>
      </p:sp>
      <p:sp>
        <p:nvSpPr>
          <p:cNvPr id="15" name="Text Placeholder 4">
            <a:extLst>
              <a:ext uri="{FF2B5EF4-FFF2-40B4-BE49-F238E27FC236}">
                <a16:creationId xmlns:a16="http://schemas.microsoft.com/office/drawing/2014/main" id="{42798C19-F99D-AF92-1C13-AB80802C0BE0}"/>
              </a:ext>
            </a:extLst>
          </p:cNvPr>
          <p:cNvSpPr>
            <a:spLocks noGrp="1"/>
          </p:cNvSpPr>
          <p:nvPr>
            <p:ph type="body" sz="quarter" idx="11"/>
          </p:nvPr>
        </p:nvSpPr>
        <p:spPr>
          <a:xfrm>
            <a:off x="10857360" y="5991228"/>
            <a:ext cx="763139" cy="433784"/>
          </a:xfrm>
        </p:spPr>
        <p:txBody>
          <a:bodyPr/>
          <a:lstStyle/>
          <a:p>
            <a:endParaRPr lang="en-US"/>
          </a:p>
        </p:txBody>
      </p:sp>
    </p:spTree>
    <p:extLst>
      <p:ext uri="{BB962C8B-B14F-4D97-AF65-F5344CB8AC3E}">
        <p14:creationId xmlns:p14="http://schemas.microsoft.com/office/powerpoint/2010/main" val="553266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1A2A-018B-E948-0B75-E1EAE49C3E9F}"/>
              </a:ext>
            </a:extLst>
          </p:cNvPr>
          <p:cNvSpPr>
            <a:spLocks noGrp="1"/>
          </p:cNvSpPr>
          <p:nvPr>
            <p:ph type="title"/>
          </p:nvPr>
        </p:nvSpPr>
        <p:spPr/>
        <p:txBody>
          <a:bodyPr/>
          <a:lstStyle/>
          <a:p>
            <a:r>
              <a:rPr lang="da-DK" sz="2000" dirty="0"/>
              <a:t>Maskiner i det økologiske jordbrug </a:t>
            </a:r>
            <a:br>
              <a:rPr lang="da-DK" sz="2000" dirty="0"/>
            </a:br>
            <a:r>
              <a:rPr lang="da-DK" dirty="0"/>
              <a:t>Radrensere</a:t>
            </a:r>
            <a:endParaRPr lang="en-US" dirty="0"/>
          </a:p>
        </p:txBody>
      </p:sp>
      <p:sp>
        <p:nvSpPr>
          <p:cNvPr id="3" name="Text Placeholder 2">
            <a:extLst>
              <a:ext uri="{FF2B5EF4-FFF2-40B4-BE49-F238E27FC236}">
                <a16:creationId xmlns:a16="http://schemas.microsoft.com/office/drawing/2014/main" id="{A6929D79-768B-C48D-AF83-5200B928BCE6}"/>
              </a:ext>
            </a:extLst>
          </p:cNvPr>
          <p:cNvSpPr>
            <a:spLocks noGrp="1"/>
          </p:cNvSpPr>
          <p:nvPr>
            <p:ph type="body" sz="quarter" idx="10"/>
          </p:nvPr>
        </p:nvSpPr>
        <p:spPr>
          <a:xfrm>
            <a:off x="571500" y="1754189"/>
            <a:ext cx="4950316" cy="4112824"/>
          </a:xfrm>
        </p:spPr>
        <p:txBody>
          <a:bodyPr/>
          <a:lstStyle/>
          <a:p>
            <a:r>
              <a:rPr lang="da-DK" dirty="0"/>
              <a:t>Kamerastyrede radrensning</a:t>
            </a:r>
          </a:p>
          <a:p>
            <a:r>
              <a:rPr lang="da-DK" dirty="0"/>
              <a:t>Øget rækkeafstand – udbytte </a:t>
            </a:r>
          </a:p>
          <a:p>
            <a:r>
              <a:rPr lang="da-DK" dirty="0"/>
              <a:t>Automatiseret radrensning</a:t>
            </a:r>
            <a:endParaRPr lang="en-US" dirty="0"/>
          </a:p>
        </p:txBody>
      </p:sp>
      <p:sp>
        <p:nvSpPr>
          <p:cNvPr id="4" name="Text Placeholder 3">
            <a:extLst>
              <a:ext uri="{FF2B5EF4-FFF2-40B4-BE49-F238E27FC236}">
                <a16:creationId xmlns:a16="http://schemas.microsoft.com/office/drawing/2014/main" id="{A38CAC62-0FED-58B2-2678-9DE1A1591649}"/>
              </a:ext>
            </a:extLst>
          </p:cNvPr>
          <p:cNvSpPr>
            <a:spLocks noGrp="1"/>
          </p:cNvSpPr>
          <p:nvPr>
            <p:ph type="body" sz="quarter" idx="14"/>
          </p:nvPr>
        </p:nvSpPr>
        <p:spPr/>
        <p:txBody>
          <a:bodyPr/>
          <a:lstStyle/>
          <a:p>
            <a:pPr marL="0" indent="0">
              <a:buNone/>
            </a:pPr>
            <a:r>
              <a:rPr lang="da-DK" sz="1600" dirty="0">
                <a:ln w="0"/>
                <a:solidFill>
                  <a:schemeClr val="accent1"/>
                </a:solidFill>
                <a:effectLst>
                  <a:outerShdw blurRad="38100" dist="25400" dir="5400000" algn="ctr" rotWithShape="0">
                    <a:srgbClr val="6E747A">
                      <a:alpha val="43000"/>
                    </a:srgbClr>
                  </a:outerShdw>
                </a:effectLst>
              </a:rPr>
              <a:t>Se videoen om: tre landmænd – tre radrensere</a:t>
            </a:r>
            <a:endParaRPr lang="en-US" sz="1600" dirty="0">
              <a:ln w="0"/>
              <a:solidFill>
                <a:schemeClr val="accent1"/>
              </a:solidFill>
              <a:effectLst>
                <a:outerShdw blurRad="38100" dist="25400" dir="5400000" algn="ctr" rotWithShape="0">
                  <a:srgbClr val="6E747A">
                    <a:alpha val="43000"/>
                  </a:srgbClr>
                </a:outerShdw>
              </a:effectLst>
            </a:endParaRPr>
          </a:p>
          <a:p>
            <a:endParaRPr lang="en-US" dirty="0"/>
          </a:p>
        </p:txBody>
      </p:sp>
      <p:pic>
        <p:nvPicPr>
          <p:cNvPr id="8" name="Content Placeholder 7">
            <a:extLst>
              <a:ext uri="{FF2B5EF4-FFF2-40B4-BE49-F238E27FC236}">
                <a16:creationId xmlns:a16="http://schemas.microsoft.com/office/drawing/2014/main" id="{3FB795D0-FB6B-16A0-B43E-682B98A182AE}"/>
              </a:ext>
            </a:extLst>
          </p:cNvPr>
          <p:cNvPicPr>
            <a:picLocks noGrp="1" noChangeAspect="1"/>
          </p:cNvPicPr>
          <p:nvPr>
            <p:ph sz="quarter" idx="16"/>
          </p:nvPr>
        </p:nvPicPr>
        <p:blipFill>
          <a:blip r:embed="rId3"/>
          <a:stretch>
            <a:fillRect/>
          </a:stretch>
        </p:blipFill>
        <p:spPr>
          <a:xfrm>
            <a:off x="6734371" y="1754188"/>
            <a:ext cx="4819259" cy="2724150"/>
          </a:xfrm>
          <a:prstGeom prst="rect">
            <a:avLst/>
          </a:prstGeom>
        </p:spPr>
      </p:pic>
    </p:spTree>
    <p:extLst>
      <p:ext uri="{BB962C8B-B14F-4D97-AF65-F5344CB8AC3E}">
        <p14:creationId xmlns:p14="http://schemas.microsoft.com/office/powerpoint/2010/main" val="2522171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tractor working in a field&#10;&#10;Description automatically generated">
            <a:extLst>
              <a:ext uri="{FF2B5EF4-FFF2-40B4-BE49-F238E27FC236}">
                <a16:creationId xmlns:a16="http://schemas.microsoft.com/office/drawing/2014/main" id="{454A53F7-8799-F44F-616E-16F54437B7B4}"/>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CE4D52C8-01A3-87D4-AD4A-968813EDE8F6}"/>
              </a:ext>
            </a:extLst>
          </p:cNvPr>
          <p:cNvSpPr>
            <a:spLocks noGrp="1"/>
          </p:cNvSpPr>
          <p:nvPr>
            <p:ph type="title"/>
          </p:nvPr>
        </p:nvSpPr>
        <p:spPr/>
        <p:txBody>
          <a:bodyPr/>
          <a:lstStyle/>
          <a:p>
            <a:r>
              <a:rPr lang="da-DK" sz="2000" dirty="0"/>
              <a:t>Maskiner i det økologiske jordbrug </a:t>
            </a:r>
            <a:br>
              <a:rPr lang="da-DK" sz="4000" dirty="0"/>
            </a:br>
            <a:r>
              <a:rPr lang="da-DK" dirty="0"/>
              <a:t>Såmaskiner</a:t>
            </a:r>
            <a:endParaRPr lang="en-US" dirty="0"/>
          </a:p>
        </p:txBody>
      </p:sp>
      <p:sp>
        <p:nvSpPr>
          <p:cNvPr id="4" name="Content Placeholder 3">
            <a:extLst>
              <a:ext uri="{FF2B5EF4-FFF2-40B4-BE49-F238E27FC236}">
                <a16:creationId xmlns:a16="http://schemas.microsoft.com/office/drawing/2014/main" id="{1ADF9C7A-61B7-C02A-5E04-1E09C83EBCEB}"/>
              </a:ext>
            </a:extLst>
          </p:cNvPr>
          <p:cNvSpPr>
            <a:spLocks noGrp="1"/>
          </p:cNvSpPr>
          <p:nvPr>
            <p:ph sz="quarter" idx="13"/>
          </p:nvPr>
        </p:nvSpPr>
        <p:spPr/>
        <p:txBody>
          <a:bodyPr/>
          <a:lstStyle/>
          <a:p>
            <a:r>
              <a:rPr lang="da-DK" dirty="0"/>
              <a:t>Såmaskiner i økologisk jordbrug</a:t>
            </a:r>
          </a:p>
          <a:p>
            <a:pPr lvl="1"/>
            <a:r>
              <a:rPr lang="da-DK" dirty="0"/>
              <a:t>Integreret så- og radrensning</a:t>
            </a:r>
          </a:p>
          <a:p>
            <a:pPr lvl="1"/>
            <a:r>
              <a:rPr lang="da-DK" dirty="0"/>
              <a:t>Øget rækkeafstand</a:t>
            </a:r>
          </a:p>
          <a:p>
            <a:pPr lvl="1"/>
            <a:r>
              <a:rPr lang="da-DK" dirty="0"/>
              <a:t>Etablere startgødning ved såning</a:t>
            </a:r>
            <a:endParaRPr lang="en-US" dirty="0"/>
          </a:p>
        </p:txBody>
      </p:sp>
      <p:sp>
        <p:nvSpPr>
          <p:cNvPr id="5" name="Text Placeholder 4">
            <a:extLst>
              <a:ext uri="{FF2B5EF4-FFF2-40B4-BE49-F238E27FC236}">
                <a16:creationId xmlns:a16="http://schemas.microsoft.com/office/drawing/2014/main" id="{73EAD965-8A16-15CB-D00D-042BF49F09C8}"/>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16354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7138E0-7381-CF29-018B-04F6D9A14954}"/>
              </a:ext>
            </a:extLst>
          </p:cNvPr>
          <p:cNvSpPr>
            <a:spLocks noGrp="1"/>
          </p:cNvSpPr>
          <p:nvPr>
            <p:ph type="title"/>
          </p:nvPr>
        </p:nvSpPr>
        <p:spPr>
          <a:xfrm>
            <a:off x="571500" y="836613"/>
            <a:ext cx="11049000" cy="1046440"/>
          </a:xfrm>
        </p:spPr>
        <p:txBody>
          <a:bodyPr anchor="t">
            <a:normAutofit/>
          </a:bodyPr>
          <a:lstStyle/>
          <a:p>
            <a:r>
              <a:rPr lang="da-DK" sz="2000" dirty="0"/>
              <a:t>Maskiner i det økologiske jordbrug </a:t>
            </a:r>
            <a:br>
              <a:rPr lang="da-DK" sz="2000" dirty="0"/>
            </a:br>
            <a:r>
              <a:rPr lang="da-DK" dirty="0"/>
              <a:t>Autonome markrobotter </a:t>
            </a:r>
            <a:endParaRPr lang="en-US" dirty="0"/>
          </a:p>
        </p:txBody>
      </p:sp>
      <p:sp>
        <p:nvSpPr>
          <p:cNvPr id="11" name="Content Placeholder 2">
            <a:extLst>
              <a:ext uri="{FF2B5EF4-FFF2-40B4-BE49-F238E27FC236}">
                <a16:creationId xmlns:a16="http://schemas.microsoft.com/office/drawing/2014/main" id="{BEA24E11-3F4A-A82F-B7E1-B528BEF7F0E4}"/>
              </a:ext>
            </a:extLst>
          </p:cNvPr>
          <p:cNvSpPr>
            <a:spLocks noGrp="1"/>
          </p:cNvSpPr>
          <p:nvPr>
            <p:ph sz="quarter" idx="11"/>
          </p:nvPr>
        </p:nvSpPr>
        <p:spPr>
          <a:xfrm>
            <a:off x="571500" y="2276475"/>
            <a:ext cx="5384800" cy="3502025"/>
          </a:xfrm>
        </p:spPr>
        <p:txBody>
          <a:bodyPr/>
          <a:lstStyle/>
          <a:p>
            <a:pPr marL="0" indent="0">
              <a:buNone/>
            </a:pPr>
            <a:r>
              <a:rPr lang="da-DK" dirty="0"/>
              <a:t>Robotter vinder indpas i den økologiske produktion</a:t>
            </a:r>
          </a:p>
          <a:p>
            <a:pPr marL="0" indent="0">
              <a:buNone/>
            </a:pPr>
            <a:r>
              <a:rPr lang="da-DK" dirty="0"/>
              <a:t>Fordele:</a:t>
            </a:r>
          </a:p>
          <a:p>
            <a:pPr lvl="1"/>
            <a:r>
              <a:rPr lang="da-DK" dirty="0"/>
              <a:t>Erstatte lønomkostninger</a:t>
            </a:r>
          </a:p>
          <a:p>
            <a:pPr lvl="1"/>
            <a:r>
              <a:rPr lang="da-DK" dirty="0"/>
              <a:t>Reducere jordkompaktion</a:t>
            </a:r>
          </a:p>
          <a:p>
            <a:pPr lvl="1"/>
            <a:r>
              <a:rPr lang="da-DK" dirty="0"/>
              <a:t>Nye dyrkningsmetoder: stribedyrkning</a:t>
            </a:r>
          </a:p>
        </p:txBody>
      </p:sp>
      <p:pic>
        <p:nvPicPr>
          <p:cNvPr id="6" name="Online Media 5" title="ROBOTTI Presentation">
            <a:hlinkClick r:id="" action="ppaction://media"/>
            <a:extLst>
              <a:ext uri="{FF2B5EF4-FFF2-40B4-BE49-F238E27FC236}">
                <a16:creationId xmlns:a16="http://schemas.microsoft.com/office/drawing/2014/main" id="{E9B31237-8C2E-3BD5-C91B-2C7812374F64}"/>
              </a:ext>
            </a:extLst>
          </p:cNvPr>
          <p:cNvPicPr>
            <a:picLocks noGrp="1" noRot="1" noChangeAspect="1"/>
          </p:cNvPicPr>
          <p:nvPr>
            <p:ph sz="quarter" idx="12"/>
            <a:videoFile r:link="rId1"/>
          </p:nvPr>
        </p:nvPicPr>
        <p:blipFill>
          <a:blip r:embed="rId4"/>
          <a:stretch>
            <a:fillRect/>
          </a:stretch>
        </p:blipFill>
        <p:spPr>
          <a:xfrm>
            <a:off x="6235700" y="2506281"/>
            <a:ext cx="5384800" cy="3042412"/>
          </a:xfrm>
          <a:prstGeom prst="rect">
            <a:avLst/>
          </a:prstGeom>
          <a:noFill/>
        </p:spPr>
      </p:pic>
    </p:spTree>
    <p:extLst>
      <p:ext uri="{BB962C8B-B14F-4D97-AF65-F5344CB8AC3E}">
        <p14:creationId xmlns:p14="http://schemas.microsoft.com/office/powerpoint/2010/main" val="72190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55B78-974B-ADBC-79DC-59E1CB30A223}"/>
              </a:ext>
            </a:extLst>
          </p:cNvPr>
          <p:cNvSpPr>
            <a:spLocks noGrp="1"/>
          </p:cNvSpPr>
          <p:nvPr>
            <p:ph type="title"/>
          </p:nvPr>
        </p:nvSpPr>
        <p:spPr/>
        <p:txBody>
          <a:bodyPr/>
          <a:lstStyle/>
          <a:p>
            <a:r>
              <a:rPr lang="da-DK" dirty="0"/>
              <a:t>En levende og frugtbar jord </a:t>
            </a:r>
            <a:br>
              <a:rPr lang="da-DK" dirty="0"/>
            </a:br>
            <a:r>
              <a:rPr lang="da-DK" dirty="0"/>
              <a:t>- Livet i jorden </a:t>
            </a:r>
          </a:p>
        </p:txBody>
      </p:sp>
      <p:sp>
        <p:nvSpPr>
          <p:cNvPr id="3" name="Pladsholder til indhold 2">
            <a:extLst>
              <a:ext uri="{FF2B5EF4-FFF2-40B4-BE49-F238E27FC236}">
                <a16:creationId xmlns:a16="http://schemas.microsoft.com/office/drawing/2014/main" id="{EDAE7419-A295-3248-F1D0-57BD11651361}"/>
              </a:ext>
            </a:extLst>
          </p:cNvPr>
          <p:cNvSpPr>
            <a:spLocks noGrp="1"/>
          </p:cNvSpPr>
          <p:nvPr>
            <p:ph sz="quarter" idx="11"/>
          </p:nvPr>
        </p:nvSpPr>
        <p:spPr/>
        <p:txBody>
          <a:bodyPr/>
          <a:lstStyle/>
          <a:p>
            <a:r>
              <a:rPr lang="da-DK" dirty="0"/>
              <a:t>Regnorme</a:t>
            </a:r>
          </a:p>
          <a:p>
            <a:r>
              <a:rPr lang="da-DK" dirty="0"/>
              <a:t>Mikroorganismer</a:t>
            </a:r>
          </a:p>
        </p:txBody>
      </p:sp>
      <p:pic>
        <p:nvPicPr>
          <p:cNvPr id="2050" name="Picture 2">
            <a:extLst>
              <a:ext uri="{FF2B5EF4-FFF2-40B4-BE49-F238E27FC236}">
                <a16:creationId xmlns:a16="http://schemas.microsoft.com/office/drawing/2014/main" id="{FE6F1025-E60D-0011-9EDE-8B8F4AD6CE6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06713" y="1324208"/>
            <a:ext cx="7090325" cy="44186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30906CE-6420-8283-AE43-1A3A7A934FC1}"/>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72064" y="3533541"/>
            <a:ext cx="3934649" cy="295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295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D08CD7-03A9-9F31-1952-3657B9473432}"/>
              </a:ext>
            </a:extLst>
          </p:cNvPr>
          <p:cNvSpPr>
            <a:spLocks noGrp="1"/>
          </p:cNvSpPr>
          <p:nvPr>
            <p:ph type="title"/>
          </p:nvPr>
        </p:nvSpPr>
        <p:spPr/>
        <p:txBody>
          <a:bodyPr/>
          <a:lstStyle/>
          <a:p>
            <a:r>
              <a:rPr lang="da-DK" dirty="0"/>
              <a:t>En levende og frugtbar jord </a:t>
            </a:r>
            <a:br>
              <a:rPr lang="da-DK" dirty="0"/>
            </a:br>
            <a:r>
              <a:rPr lang="da-DK" dirty="0"/>
              <a:t>– næringsstoffer</a:t>
            </a:r>
          </a:p>
        </p:txBody>
      </p:sp>
      <p:sp>
        <p:nvSpPr>
          <p:cNvPr id="3" name="Pladsholder til indhold 2">
            <a:extLst>
              <a:ext uri="{FF2B5EF4-FFF2-40B4-BE49-F238E27FC236}">
                <a16:creationId xmlns:a16="http://schemas.microsoft.com/office/drawing/2014/main" id="{F3A7F37F-920A-4CE4-AEF1-75FD657F2E1E}"/>
              </a:ext>
            </a:extLst>
          </p:cNvPr>
          <p:cNvSpPr>
            <a:spLocks noGrp="1"/>
          </p:cNvSpPr>
          <p:nvPr>
            <p:ph sz="quarter" idx="11"/>
          </p:nvPr>
        </p:nvSpPr>
        <p:spPr/>
        <p:txBody>
          <a:bodyPr/>
          <a:lstStyle/>
          <a:p>
            <a:r>
              <a:rPr lang="da-DK" dirty="0"/>
              <a:t>Hold på næringsstofferne:</a:t>
            </a:r>
          </a:p>
          <a:p>
            <a:pPr lvl="1"/>
            <a:r>
              <a:rPr lang="da-DK" dirty="0"/>
              <a:t>Ler og organisk materiale</a:t>
            </a:r>
          </a:p>
          <a:p>
            <a:pPr lvl="1"/>
            <a:r>
              <a:rPr lang="da-DK" dirty="0"/>
              <a:t>Kalkning</a:t>
            </a:r>
          </a:p>
          <a:p>
            <a:pPr lvl="1"/>
            <a:r>
              <a:rPr lang="da-DK" dirty="0"/>
              <a:t>Efterafgrøder</a:t>
            </a:r>
          </a:p>
          <a:p>
            <a:endParaRPr lang="da-DK" dirty="0"/>
          </a:p>
        </p:txBody>
      </p:sp>
      <p:sp>
        <p:nvSpPr>
          <p:cNvPr id="4" name="AutoShape 2">
            <a:extLst>
              <a:ext uri="{FF2B5EF4-FFF2-40B4-BE49-F238E27FC236}">
                <a16:creationId xmlns:a16="http://schemas.microsoft.com/office/drawing/2014/main" id="{62CEAAE4-5225-FF16-17B2-268CDB328D2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35" name="Billede 34">
            <a:extLst>
              <a:ext uri="{FF2B5EF4-FFF2-40B4-BE49-F238E27FC236}">
                <a16:creationId xmlns:a16="http://schemas.microsoft.com/office/drawing/2014/main" id="{E6D25F4E-B028-0207-A1D1-B106DBD19335}"/>
              </a:ext>
            </a:extLst>
          </p:cNvPr>
          <p:cNvPicPr>
            <a:picLocks noChangeAspect="1"/>
          </p:cNvPicPr>
          <p:nvPr/>
        </p:nvPicPr>
        <p:blipFill>
          <a:blip r:embed="rId3"/>
          <a:stretch>
            <a:fillRect/>
          </a:stretch>
        </p:blipFill>
        <p:spPr>
          <a:xfrm>
            <a:off x="4286991" y="2895458"/>
            <a:ext cx="7632013" cy="2883042"/>
          </a:xfrm>
          <a:prstGeom prst="rect">
            <a:avLst/>
          </a:prstGeom>
        </p:spPr>
      </p:pic>
    </p:spTree>
    <p:extLst>
      <p:ext uri="{BB962C8B-B14F-4D97-AF65-F5344CB8AC3E}">
        <p14:creationId xmlns:p14="http://schemas.microsoft.com/office/powerpoint/2010/main" val="2845238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D2A924-8AB4-824E-F650-2552E8A2751E}"/>
              </a:ext>
            </a:extLst>
          </p:cNvPr>
          <p:cNvSpPr>
            <a:spLocks noGrp="1"/>
          </p:cNvSpPr>
          <p:nvPr>
            <p:ph type="title"/>
          </p:nvPr>
        </p:nvSpPr>
        <p:spPr/>
        <p:txBody>
          <a:bodyPr/>
          <a:lstStyle/>
          <a:p>
            <a:r>
              <a:rPr lang="da-DK" dirty="0"/>
              <a:t>Næringsstofforsyning i økologisk planteavl – oversigt</a:t>
            </a:r>
          </a:p>
        </p:txBody>
      </p:sp>
      <p:sp>
        <p:nvSpPr>
          <p:cNvPr id="3" name="Pladsholder til indhold 2">
            <a:extLst>
              <a:ext uri="{FF2B5EF4-FFF2-40B4-BE49-F238E27FC236}">
                <a16:creationId xmlns:a16="http://schemas.microsoft.com/office/drawing/2014/main" id="{E971588C-90C1-4785-1F8B-F4183CDBCC45}"/>
              </a:ext>
            </a:extLst>
          </p:cNvPr>
          <p:cNvSpPr>
            <a:spLocks noGrp="1"/>
          </p:cNvSpPr>
          <p:nvPr>
            <p:ph sz="quarter" idx="11"/>
          </p:nvPr>
        </p:nvSpPr>
        <p:spPr/>
        <p:txBody>
          <a:bodyPr/>
          <a:lstStyle/>
          <a:p>
            <a:r>
              <a:rPr lang="da-DK" dirty="0"/>
              <a:t>Næringsstofforsyning er altafgørende for plantevækst og et godt udbytte. </a:t>
            </a:r>
          </a:p>
          <a:p>
            <a:r>
              <a:rPr lang="da-DK" dirty="0"/>
              <a:t>Næringsstoffer tilføres jorden gennem gødning</a:t>
            </a:r>
          </a:p>
          <a:p>
            <a:r>
              <a:rPr lang="da-DK" dirty="0"/>
              <a:t>Økologireglerne beskriver hvilke former for gødning, der må bruges i økologien og i hvilke mængder. </a:t>
            </a:r>
          </a:p>
          <a:p>
            <a:pPr marL="0" indent="0">
              <a:buNone/>
            </a:pPr>
            <a:endParaRPr lang="da-DK" dirty="0"/>
          </a:p>
        </p:txBody>
      </p:sp>
    </p:spTree>
    <p:extLst>
      <p:ext uri="{BB962C8B-B14F-4D97-AF65-F5344CB8AC3E}">
        <p14:creationId xmlns:p14="http://schemas.microsoft.com/office/powerpoint/2010/main" val="2584166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D62880-8EC2-F88A-873B-B132B68FF1AC}"/>
              </a:ext>
            </a:extLst>
          </p:cNvPr>
          <p:cNvSpPr>
            <a:spLocks noGrp="1"/>
          </p:cNvSpPr>
          <p:nvPr>
            <p:ph type="title"/>
          </p:nvPr>
        </p:nvSpPr>
        <p:spPr/>
        <p:txBody>
          <a:bodyPr/>
          <a:lstStyle/>
          <a:p>
            <a:r>
              <a:rPr lang="da-DK" dirty="0"/>
              <a:t>Næringsstofforsyning </a:t>
            </a:r>
            <a:br>
              <a:rPr lang="da-DK" dirty="0"/>
            </a:br>
            <a:r>
              <a:rPr lang="da-DK" dirty="0"/>
              <a:t>– husdyrgødning</a:t>
            </a:r>
          </a:p>
        </p:txBody>
      </p:sp>
      <p:sp>
        <p:nvSpPr>
          <p:cNvPr id="3" name="Pladsholder til indhold 2">
            <a:extLst>
              <a:ext uri="{FF2B5EF4-FFF2-40B4-BE49-F238E27FC236}">
                <a16:creationId xmlns:a16="http://schemas.microsoft.com/office/drawing/2014/main" id="{350B807D-CA1B-5AF1-4533-A62E740102D4}"/>
              </a:ext>
            </a:extLst>
          </p:cNvPr>
          <p:cNvSpPr>
            <a:spLocks noGrp="1"/>
          </p:cNvSpPr>
          <p:nvPr>
            <p:ph sz="quarter" idx="11"/>
          </p:nvPr>
        </p:nvSpPr>
        <p:spPr/>
        <p:txBody>
          <a:bodyPr/>
          <a:lstStyle/>
          <a:p>
            <a:r>
              <a:rPr lang="da-DK" dirty="0"/>
              <a:t>Den vigtigste form for gødning på økologiske marker</a:t>
            </a:r>
          </a:p>
          <a:p>
            <a:endParaRPr lang="da-DK" dirty="0"/>
          </a:p>
          <a:p>
            <a:endParaRPr lang="da-DK" dirty="0"/>
          </a:p>
          <a:p>
            <a:endParaRPr lang="da-DK" dirty="0"/>
          </a:p>
          <a:p>
            <a:endParaRPr lang="da-DK" dirty="0"/>
          </a:p>
          <a:p>
            <a:endParaRPr lang="da-DK" dirty="0"/>
          </a:p>
        </p:txBody>
      </p:sp>
      <p:pic>
        <p:nvPicPr>
          <p:cNvPr id="5" name="Billede 4">
            <a:extLst>
              <a:ext uri="{FF2B5EF4-FFF2-40B4-BE49-F238E27FC236}">
                <a16:creationId xmlns:a16="http://schemas.microsoft.com/office/drawing/2014/main" id="{42164BB9-B3E5-272C-C23C-44608CB81A41}"/>
              </a:ext>
            </a:extLst>
          </p:cNvPr>
          <p:cNvPicPr>
            <a:picLocks noChangeAspect="1"/>
          </p:cNvPicPr>
          <p:nvPr/>
        </p:nvPicPr>
        <p:blipFill>
          <a:blip r:embed="rId3"/>
          <a:stretch>
            <a:fillRect/>
          </a:stretch>
        </p:blipFill>
        <p:spPr>
          <a:xfrm>
            <a:off x="5723906" y="2003983"/>
            <a:ext cx="5956179" cy="3632315"/>
          </a:xfrm>
          <a:prstGeom prst="rect">
            <a:avLst/>
          </a:prstGeom>
        </p:spPr>
      </p:pic>
    </p:spTree>
    <p:extLst>
      <p:ext uri="{BB962C8B-B14F-4D97-AF65-F5344CB8AC3E}">
        <p14:creationId xmlns:p14="http://schemas.microsoft.com/office/powerpoint/2010/main" val="2023556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ACCBE2-0A44-2DA8-AD02-55B5C7DEF25D}"/>
              </a:ext>
            </a:extLst>
          </p:cNvPr>
          <p:cNvSpPr>
            <a:spLocks noGrp="1"/>
          </p:cNvSpPr>
          <p:nvPr>
            <p:ph type="title"/>
          </p:nvPr>
        </p:nvSpPr>
        <p:spPr/>
        <p:txBody>
          <a:bodyPr/>
          <a:lstStyle/>
          <a:p>
            <a:r>
              <a:rPr lang="da-DK" dirty="0"/>
              <a:t>Næringsstofforsyning </a:t>
            </a:r>
            <a:br>
              <a:rPr lang="da-DK" dirty="0"/>
            </a:br>
            <a:r>
              <a:rPr lang="da-DK" dirty="0"/>
              <a:t>- regler</a:t>
            </a:r>
          </a:p>
        </p:txBody>
      </p:sp>
      <p:sp>
        <p:nvSpPr>
          <p:cNvPr id="3" name="Pladsholder til indhold 2">
            <a:extLst>
              <a:ext uri="{FF2B5EF4-FFF2-40B4-BE49-F238E27FC236}">
                <a16:creationId xmlns:a16="http://schemas.microsoft.com/office/drawing/2014/main" id="{C39F3AB4-5784-6283-5E79-E5B61EB80AFA}"/>
              </a:ext>
            </a:extLst>
          </p:cNvPr>
          <p:cNvSpPr>
            <a:spLocks noGrp="1"/>
          </p:cNvSpPr>
          <p:nvPr>
            <p:ph sz="quarter" idx="11"/>
          </p:nvPr>
        </p:nvSpPr>
        <p:spPr/>
        <p:txBody>
          <a:bodyPr/>
          <a:lstStyle/>
          <a:p>
            <a:r>
              <a:rPr lang="da-DK" dirty="0"/>
              <a:t>Overordnet princip: jordens frugtbarhed skal bevares eller forbedres.</a:t>
            </a:r>
          </a:p>
          <a:p>
            <a:r>
              <a:rPr lang="da-DK" dirty="0"/>
              <a:t>Tilskudsbegrænsning og tillæg for reduceret N.  </a:t>
            </a:r>
          </a:p>
          <a:p>
            <a:r>
              <a:rPr lang="da-DK" dirty="0"/>
              <a:t>Bilag 2 – hvad må bruges som gødning</a:t>
            </a:r>
          </a:p>
          <a:p>
            <a:r>
              <a:rPr lang="da-DK" dirty="0"/>
              <a:t>Biogas - recirkulering</a:t>
            </a:r>
          </a:p>
        </p:txBody>
      </p:sp>
      <p:pic>
        <p:nvPicPr>
          <p:cNvPr id="4" name="Picture 2">
            <a:extLst>
              <a:ext uri="{FF2B5EF4-FFF2-40B4-BE49-F238E27FC236}">
                <a16:creationId xmlns:a16="http://schemas.microsoft.com/office/drawing/2014/main" id="{DC2A0C1C-55B8-8502-514D-1E1805FB452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81897" y="2505694"/>
            <a:ext cx="7410103" cy="3059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91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96BD4-11D6-0680-4080-18FEE956C6AE}"/>
              </a:ext>
            </a:extLst>
          </p:cNvPr>
          <p:cNvSpPr>
            <a:spLocks noGrp="1"/>
          </p:cNvSpPr>
          <p:nvPr>
            <p:ph type="title"/>
          </p:nvPr>
        </p:nvSpPr>
        <p:spPr/>
        <p:txBody>
          <a:bodyPr/>
          <a:lstStyle/>
          <a:p>
            <a:r>
              <a:rPr lang="da-DK" dirty="0"/>
              <a:t>Næringsstofforsyning </a:t>
            </a:r>
            <a:br>
              <a:rPr lang="da-DK" dirty="0"/>
            </a:br>
            <a:r>
              <a:rPr lang="da-DK" dirty="0"/>
              <a:t>– makro- og mikronæringsstoffer</a:t>
            </a:r>
          </a:p>
        </p:txBody>
      </p:sp>
      <p:sp>
        <p:nvSpPr>
          <p:cNvPr id="3" name="Pladsholder til indhold 2">
            <a:extLst>
              <a:ext uri="{FF2B5EF4-FFF2-40B4-BE49-F238E27FC236}">
                <a16:creationId xmlns:a16="http://schemas.microsoft.com/office/drawing/2014/main" id="{CBE97AF9-60BF-A402-CA56-1268D3D2F709}"/>
              </a:ext>
            </a:extLst>
          </p:cNvPr>
          <p:cNvSpPr>
            <a:spLocks noGrp="1"/>
          </p:cNvSpPr>
          <p:nvPr>
            <p:ph sz="quarter" idx="11"/>
          </p:nvPr>
        </p:nvSpPr>
        <p:spPr/>
        <p:txBody>
          <a:bodyPr/>
          <a:lstStyle/>
          <a:p>
            <a:r>
              <a:rPr lang="da-DK" dirty="0"/>
              <a:t>Jorden kan i sig selv forsyne planterne med en del af de næringsstoffer, der er brug for. </a:t>
            </a:r>
          </a:p>
          <a:p>
            <a:r>
              <a:rPr lang="da-DK" dirty="0"/>
              <a:t>Makronæringsstoffer: </a:t>
            </a:r>
          </a:p>
          <a:p>
            <a:pPr lvl="1"/>
            <a:r>
              <a:rPr lang="da-DK" dirty="0"/>
              <a:t>Kvælstof, fosfor, kalium, magnesium, svovl</a:t>
            </a:r>
          </a:p>
          <a:p>
            <a:r>
              <a:rPr lang="da-DK" dirty="0"/>
              <a:t>Mikronæringsstoffer</a:t>
            </a:r>
          </a:p>
          <a:p>
            <a:endParaRPr lang="da-DK" dirty="0"/>
          </a:p>
        </p:txBody>
      </p:sp>
    </p:spTree>
    <p:extLst>
      <p:ext uri="{BB962C8B-B14F-4D97-AF65-F5344CB8AC3E}">
        <p14:creationId xmlns:p14="http://schemas.microsoft.com/office/powerpoint/2010/main" val="3845452618"/>
      </p:ext>
    </p:extLst>
  </p:cSld>
  <p:clrMapOvr>
    <a:masterClrMapping/>
  </p:clrMapOvr>
</p:sld>
</file>

<file path=ppt/theme/theme1.xml><?xml version="1.0" encoding="utf-8"?>
<a:theme xmlns:a="http://schemas.openxmlformats.org/drawingml/2006/main" name="Office Theme">
  <a:themeElements>
    <a:clrScheme name="LF">
      <a:dk1>
        <a:srgbClr val="32322D"/>
      </a:dk1>
      <a:lt1>
        <a:sysClr val="window" lastClr="FFFFFF"/>
      </a:lt1>
      <a:dk2>
        <a:srgbClr val="005521"/>
      </a:dk2>
      <a:lt2>
        <a:srgbClr val="C9E7D4"/>
      </a:lt2>
      <a:accent1>
        <a:srgbClr val="005521"/>
      </a:accent1>
      <a:accent2>
        <a:srgbClr val="66997A"/>
      </a:accent2>
      <a:accent3>
        <a:srgbClr val="B3CCBC"/>
      </a:accent3>
      <a:accent4>
        <a:srgbClr val="AAAAA1"/>
      </a:accent4>
      <a:accent5>
        <a:srgbClr val="CCCCC6"/>
      </a:accent5>
      <a:accent6>
        <a:srgbClr val="E5E5E3"/>
      </a:accent6>
      <a:hlink>
        <a:srgbClr val="E8808F"/>
      </a:hlink>
      <a:folHlink>
        <a:srgbClr val="82202F"/>
      </a:folHlink>
    </a:clrScheme>
    <a:fontScheme name="LF">
      <a:majorFont>
        <a:latin typeface="LFPressSerifOffc Black"/>
        <a:ea typeface=""/>
        <a:cs typeface=""/>
      </a:majorFont>
      <a:minorFont>
        <a:latin typeface="LFPressSansOff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prstDash val="sysDot"/>
          <a:miter lim="800000"/>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Mørk Grøn">
      <a:srgbClr val="005521"/>
    </a:custClr>
    <a:custClr name="Grå">
      <a:srgbClr val="AAAAA1"/>
    </a:custClr>
    <a:custClr name="Rød">
      <a:srgbClr val="D0001E"/>
    </a:custClr>
    <a:custClr name="Ekstra Grøn">
      <a:srgbClr val="66BC84"/>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Mørk Grøn 60%">
      <a:srgbClr val="66997A"/>
    </a:custClr>
    <a:custClr name="Grå 60%">
      <a:srgbClr val="CCCCC6"/>
    </a:custClr>
    <a:custClr name="Rød 60%">
      <a:srgbClr val="E8808F"/>
    </a:custClr>
    <a:custClr name="Ekstra Grøn 60%">
      <a:srgbClr val="94D0A9"/>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Mørk Grøn 30%">
      <a:srgbClr val="B3CCBC"/>
    </a:custClr>
    <a:custClr name="Grå 30%">
      <a:srgbClr val="E5E5E3"/>
    </a:custClr>
    <a:custClr name="Rød 30%">
      <a:srgbClr val="F6CCD2"/>
    </a:custClr>
    <a:custClr name="Ekstra Grøn 30%">
      <a:srgbClr val="C9E7D4"/>
    </a:custClr>
  </a:custClrLst>
  <a:extLst>
    <a:ext uri="{05A4C25C-085E-4340-85A3-A5531E510DB2}">
      <thm15:themeFamily xmlns:thm15="http://schemas.microsoft.com/office/thememl/2012/main" name="Landbrug_og_Foedevarer.potx" id="{BADC22DE-F39C-4BB3-BE65-227B23AA4F7A}" vid="{41D7F8D0-679A-46D4-88A6-7CB6D302D3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4015</Words>
  <Application>Microsoft Office PowerPoint</Application>
  <PresentationFormat>Widescreen</PresentationFormat>
  <Paragraphs>409</Paragraphs>
  <Slides>34</Slides>
  <Notes>32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Söhne</vt:lpstr>
      <vt:lpstr>LF Press Sans</vt:lpstr>
      <vt:lpstr>Arial</vt:lpstr>
      <vt:lpstr>Courier New</vt:lpstr>
      <vt:lpstr>LFPressSerifOffc</vt:lpstr>
      <vt:lpstr>LFPressSerifOffc Black</vt:lpstr>
      <vt:lpstr>LFPressSansOffc</vt:lpstr>
      <vt:lpstr>LFPressSansOffc dBold</vt:lpstr>
      <vt:lpstr>LF Press Sans Light</vt:lpstr>
      <vt:lpstr>Calibri</vt:lpstr>
      <vt:lpstr>Office Theme</vt:lpstr>
      <vt:lpstr>Jord og planter Økologisk dyrkning</vt:lpstr>
      <vt:lpstr>En levende og frugtbar jord - oversigt</vt:lpstr>
      <vt:lpstr>En levende og frugtbar jord  - Jordstruktur</vt:lpstr>
      <vt:lpstr>En levende og frugtbar jord  - Livet i jorden </vt:lpstr>
      <vt:lpstr>En levende og frugtbar jord  – næringsstoffer</vt:lpstr>
      <vt:lpstr>Næringsstofforsyning i økologisk planteavl – oversigt</vt:lpstr>
      <vt:lpstr>Næringsstofforsyning  – husdyrgødning</vt:lpstr>
      <vt:lpstr>Næringsstofforsyning  - regler</vt:lpstr>
      <vt:lpstr>Næringsstofforsyning  – makro- og mikronæringsstoffer</vt:lpstr>
      <vt:lpstr>Økologiske sædskifter - oversigt</vt:lpstr>
      <vt:lpstr>Økologiske sædskifter - vigtige elementer</vt:lpstr>
      <vt:lpstr>Økologiske sædskifter - økologiregler </vt:lpstr>
      <vt:lpstr>Økologiske sædskifter - forebyggelse af sygdomme</vt:lpstr>
      <vt:lpstr>Økologiske sædskifter - efterafgrøder</vt:lpstr>
      <vt:lpstr>Forebyggelse og bekæmpelse af ukrudt - oversigt</vt:lpstr>
      <vt:lpstr>Forebyggelse og bekæmpelse af ukrudt – frø- og rodukrudt</vt:lpstr>
      <vt:lpstr>Forebyggelse og bekæmpelse af ukrudt - forebyggelse</vt:lpstr>
      <vt:lpstr>Metoder til bekæmpelse af frøukrudt</vt:lpstr>
      <vt:lpstr>Metoder til bekæmpelse af rodukrudt</vt:lpstr>
      <vt:lpstr>Forebyggelse af sygdomme og skadedyr - oversigt</vt:lpstr>
      <vt:lpstr>Et sundt sædskifte</vt:lpstr>
      <vt:lpstr>Tilpas jordbearbejdningen</vt:lpstr>
      <vt:lpstr>Resistente sorter og naturlige fjender</vt:lpstr>
      <vt:lpstr>Økologiske frø - oversigt</vt:lpstr>
      <vt:lpstr>Økologiske frø  - sortsegenskaber</vt:lpstr>
      <vt:lpstr>Økologiske frø - sortsblandinger</vt:lpstr>
      <vt:lpstr>Økologiske frø - forskellige typer</vt:lpstr>
      <vt:lpstr>Økologiske frø - OrganicXseeds </vt:lpstr>
      <vt:lpstr>Maskiner i det økologiske jordbrug Oversigt</vt:lpstr>
      <vt:lpstr>Maskiner i det økologiske jordbrug Ploven</vt:lpstr>
      <vt:lpstr>Maskiner i det økologiske jordbrug Harver</vt:lpstr>
      <vt:lpstr>Maskiner i det økologiske jordbrug  Radrensere</vt:lpstr>
      <vt:lpstr>Maskiner i det økologiske jordbrug  Såmaskiner</vt:lpstr>
      <vt:lpstr>Maskiner i det økologiske jordbrug  Autonome markrobotter </vt:lpstr>
    </vt:vector>
  </TitlesOfParts>
  <Company>Landbrug &amp; Fødevarer - Økologi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Jord og planter Økologisk dyrkning</dc:title>
  <dc:creator>Agnete Bech Lambertsen</dc:creator>
  <cp:lastModifiedBy>Agnete Bech Lambertsen</cp:lastModifiedBy>
  <cp:revision>2</cp:revision>
  <dcterms:created xsi:type="dcterms:W3CDTF">2024-01-22T11:55:42Z</dcterms:created>
  <dcterms:modified xsi:type="dcterms:W3CDTF">2024-01-22T12:41:29Z</dcterms:modified>
</cp:coreProperties>
</file>