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7"/>
  </p:notesMasterIdLst>
  <p:sldIdLst>
    <p:sldId id="298" r:id="rId2"/>
    <p:sldId id="325" r:id="rId3"/>
    <p:sldId id="326" r:id="rId4"/>
    <p:sldId id="327" r:id="rId5"/>
    <p:sldId id="329" r:id="rId6"/>
    <p:sldId id="328" r:id="rId7"/>
    <p:sldId id="331" r:id="rId8"/>
    <p:sldId id="332" r:id="rId9"/>
    <p:sldId id="333" r:id="rId10"/>
    <p:sldId id="335" r:id="rId11"/>
    <p:sldId id="334" r:id="rId12"/>
    <p:sldId id="344" r:id="rId13"/>
    <p:sldId id="345" r:id="rId14"/>
    <p:sldId id="346" r:id="rId15"/>
    <p:sldId id="336" r:id="rId16"/>
    <p:sldId id="337" r:id="rId17"/>
    <p:sldId id="338" r:id="rId18"/>
    <p:sldId id="339" r:id="rId19"/>
    <p:sldId id="340" r:id="rId20"/>
    <p:sldId id="352" r:id="rId21"/>
    <p:sldId id="353" r:id="rId22"/>
    <p:sldId id="354" r:id="rId23"/>
    <p:sldId id="355" r:id="rId24"/>
    <p:sldId id="356" r:id="rId25"/>
    <p:sldId id="357" r:id="rId26"/>
    <p:sldId id="358" r:id="rId27"/>
    <p:sldId id="434" r:id="rId28"/>
    <p:sldId id="435" r:id="rId29"/>
    <p:sldId id="436" r:id="rId30"/>
    <p:sldId id="437" r:id="rId31"/>
    <p:sldId id="438" r:id="rId32"/>
    <p:sldId id="439" r:id="rId33"/>
    <p:sldId id="440" r:id="rId34"/>
    <p:sldId id="441" r:id="rId35"/>
    <p:sldId id="442"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LFPressSansOffc" panose="00000500000000000000" pitchFamily="2" charset="0"/>
      <p:regular r:id="rId42"/>
      <p:bold r:id="rId43"/>
      <p:italic r:id="rId44"/>
      <p:boldItalic r:id="rId45"/>
    </p:embeddedFont>
    <p:embeddedFont>
      <p:font typeface="LFPressSansOffc dBold" panose="00000700000000000000" pitchFamily="2" charset="0"/>
      <p:bold r:id="rId46"/>
      <p:boldItalic r:id="rId47"/>
    </p:embeddedFont>
    <p:embeddedFont>
      <p:font typeface="LFPressSerifOffc" panose="00000500000000000000" pitchFamily="2" charset="0"/>
      <p:regular r:id="rId48"/>
      <p:bold r:id="rId49"/>
      <p:italic r:id="rId50"/>
      <p:boldItalic r:id="rId51"/>
    </p:embeddedFont>
    <p:embeddedFont>
      <p:font typeface="LFPressSerifOffc Black" panose="00000A00000000000000" pitchFamily="2" charset="0"/>
      <p:bold r:id="rId52"/>
      <p:boldItalic r:id="rId53"/>
    </p:embeddedFont>
  </p:embeddedFont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808F"/>
    <a:srgbClr val="F6CCD2"/>
    <a:srgbClr val="66BC84"/>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4" d="100"/>
          <a:sy n="114" d="100"/>
        </p:scale>
        <p:origin x="414" y="10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4378D8-BE49-4FE3-AC3A-FBF930FF3A22}" type="datetimeFigureOut">
              <a:rPr lang="da-DK" smtClean="0"/>
              <a:t>22-01-2024</a:t>
            </a:fld>
            <a:endParaRPr lang="da-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D5F16F-3962-45D6-BF98-037B3FCF95BC}" type="slidenum">
              <a:rPr lang="da-DK" smtClean="0"/>
              <a:t>‹#›</a:t>
            </a:fld>
            <a:endParaRPr lang="da-DK"/>
          </a:p>
        </p:txBody>
      </p:sp>
    </p:spTree>
    <p:extLst>
      <p:ext uri="{BB962C8B-B14F-4D97-AF65-F5344CB8AC3E}">
        <p14:creationId xmlns:p14="http://schemas.microsoft.com/office/powerpoint/2010/main" val="1761553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Denne artikel omhandler produktion af proteinafgrøder til foder. </a:t>
            </a:r>
            <a:endParaRPr lang="en-US" dirty="0"/>
          </a:p>
        </p:txBody>
      </p:sp>
      <p:sp>
        <p:nvSpPr>
          <p:cNvPr id="4" name="Slide Number Placeholder 3"/>
          <p:cNvSpPr>
            <a:spLocks noGrp="1"/>
          </p:cNvSpPr>
          <p:nvPr>
            <p:ph type="sldNum" sz="quarter" idx="5"/>
          </p:nvPr>
        </p:nvSpPr>
        <p:spPr/>
        <p:txBody>
          <a:bodyPr/>
          <a:lstStyle/>
          <a:p>
            <a:fld id="{05D5F16F-3962-45D6-BF98-037B3FCF95BC}" type="slidenum">
              <a:rPr lang="da-DK" smtClean="0"/>
              <a:t>2</a:t>
            </a:fld>
            <a:endParaRPr lang="da-DK"/>
          </a:p>
        </p:txBody>
      </p:sp>
    </p:spTree>
    <p:extLst>
      <p:ext uri="{BB962C8B-B14F-4D97-AF65-F5344CB8AC3E}">
        <p14:creationId xmlns:p14="http://schemas.microsoft.com/office/powerpoint/2010/main" val="1514654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D5F16F-3962-45D6-BF98-037B3FCF95BC}" type="slidenum">
              <a:rPr lang="da-DK" smtClean="0"/>
              <a:t>11</a:t>
            </a:fld>
            <a:endParaRPr lang="da-DK"/>
          </a:p>
        </p:txBody>
      </p:sp>
    </p:spTree>
    <p:extLst>
      <p:ext uri="{BB962C8B-B14F-4D97-AF65-F5344CB8AC3E}">
        <p14:creationId xmlns:p14="http://schemas.microsoft.com/office/powerpoint/2010/main" val="2772221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da-DK" b="0" i="0" dirty="0">
                <a:solidFill>
                  <a:srgbClr val="374151"/>
                </a:solidFill>
                <a:effectLst/>
                <a:latin typeface="Söhne"/>
              </a:rPr>
              <a:t>Når korn dyrkes til fødevarer, er der strengere krav til kvaliteten sammenlignet med korn til foder.</a:t>
            </a:r>
          </a:p>
          <a:p>
            <a:pPr algn="l">
              <a:buFont typeface="Arial" panose="020B0604020202020204" pitchFamily="34" charset="0"/>
              <a:buChar char="•"/>
            </a:pPr>
            <a:r>
              <a:rPr lang="da-DK" b="0" i="0" dirty="0">
                <a:solidFill>
                  <a:srgbClr val="374151"/>
                </a:solidFill>
                <a:effectLst/>
                <a:latin typeface="Söhne"/>
              </a:rPr>
              <a:t>Ekstra kvalitetskrav er fastsat af aftagerne og kan føre til højere afregningspriser til landmændene.</a:t>
            </a:r>
          </a:p>
          <a:p>
            <a:pPr algn="l">
              <a:buFont typeface="Arial" panose="020B0604020202020204" pitchFamily="34" charset="0"/>
              <a:buChar char="•"/>
            </a:pPr>
            <a:r>
              <a:rPr lang="da-DK" b="0" i="0" dirty="0">
                <a:solidFill>
                  <a:srgbClr val="374151"/>
                </a:solidFill>
                <a:effectLst/>
                <a:latin typeface="Söhne"/>
              </a:rPr>
              <a:t>For at opfylde kvalitetskravene skal kornet have en sund lugt og farve, være fri for skadedyr og skader, og være godt renset.</a:t>
            </a:r>
          </a:p>
          <a:p>
            <a:endParaRPr lang="en-US" dirty="0"/>
          </a:p>
        </p:txBody>
      </p:sp>
      <p:sp>
        <p:nvSpPr>
          <p:cNvPr id="4" name="Slide Number Placeholder 3"/>
          <p:cNvSpPr>
            <a:spLocks noGrp="1"/>
          </p:cNvSpPr>
          <p:nvPr>
            <p:ph type="sldNum" sz="quarter" idx="5"/>
          </p:nvPr>
        </p:nvSpPr>
        <p:spPr/>
        <p:txBody>
          <a:bodyPr/>
          <a:lstStyle/>
          <a:p>
            <a:fld id="{05D5F16F-3962-45D6-BF98-037B3FCF95BC}" type="slidenum">
              <a:rPr lang="da-DK" smtClean="0"/>
              <a:t>12</a:t>
            </a:fld>
            <a:endParaRPr lang="da-DK"/>
          </a:p>
        </p:txBody>
      </p:sp>
    </p:spTree>
    <p:extLst>
      <p:ext uri="{BB962C8B-B14F-4D97-AF65-F5344CB8AC3E}">
        <p14:creationId xmlns:p14="http://schemas.microsoft.com/office/powerpoint/2010/main" val="949629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da-DK" b="0" i="0" dirty="0">
                <a:solidFill>
                  <a:srgbClr val="374151"/>
                </a:solidFill>
                <a:effectLst/>
                <a:latin typeface="Söhne"/>
              </a:rPr>
              <a:t>Maltbyg anvendes til maltproduktion, hvor stivelsen omdannes til sukkerstoffer gennem spiring og tørring. Sorter, kernestørrelse og proteinindhold er afgørende.</a:t>
            </a:r>
          </a:p>
          <a:p>
            <a:pPr algn="l">
              <a:buFont typeface="Arial" panose="020B0604020202020204" pitchFamily="34" charset="0"/>
              <a:buChar char="•"/>
            </a:pPr>
            <a:r>
              <a:rPr lang="da-DK" b="0" i="0" dirty="0">
                <a:solidFill>
                  <a:srgbClr val="374151"/>
                </a:solidFill>
                <a:effectLst/>
                <a:latin typeface="Söhne"/>
              </a:rPr>
              <a:t>Der er specifikke krav til maltbygsorter fra aftagerne. Danish </a:t>
            </a:r>
            <a:r>
              <a:rPr lang="da-DK" b="0" i="0" dirty="0" err="1">
                <a:solidFill>
                  <a:srgbClr val="374151"/>
                </a:solidFill>
                <a:effectLst/>
                <a:latin typeface="Söhne"/>
              </a:rPr>
              <a:t>Preferred</a:t>
            </a:r>
            <a:r>
              <a:rPr lang="da-DK" b="0" i="0" dirty="0">
                <a:solidFill>
                  <a:srgbClr val="374151"/>
                </a:solidFill>
                <a:effectLst/>
                <a:latin typeface="Söhne"/>
              </a:rPr>
              <a:t> og Berliner </a:t>
            </a:r>
            <a:r>
              <a:rPr lang="da-DK" b="0" i="0" dirty="0" err="1">
                <a:solidFill>
                  <a:srgbClr val="374151"/>
                </a:solidFill>
                <a:effectLst/>
                <a:latin typeface="Söhne"/>
              </a:rPr>
              <a:t>Programm</a:t>
            </a:r>
            <a:r>
              <a:rPr lang="da-DK" b="0" i="0" dirty="0">
                <a:solidFill>
                  <a:srgbClr val="374151"/>
                </a:solidFill>
                <a:effectLst/>
                <a:latin typeface="Söhne"/>
              </a:rPr>
              <a:t> er vigtige maltprogrammer.</a:t>
            </a:r>
          </a:p>
          <a:p>
            <a:pPr algn="l">
              <a:buFont typeface="Arial" panose="020B0604020202020204" pitchFamily="34" charset="0"/>
              <a:buChar char="•"/>
            </a:pPr>
            <a:r>
              <a:rPr lang="da-DK" b="0" i="0" dirty="0">
                <a:solidFill>
                  <a:srgbClr val="374151"/>
                </a:solidFill>
                <a:effectLst/>
                <a:latin typeface="Söhne"/>
              </a:rPr>
              <a:t>Grynhavre bruges til havregryn og andre produkter. Der er krav til hektolitervægt, farve og </a:t>
            </a:r>
            <a:r>
              <a:rPr lang="da-DK" b="0" i="0" dirty="0" err="1">
                <a:solidFill>
                  <a:srgbClr val="374151"/>
                </a:solidFill>
                <a:effectLst/>
                <a:latin typeface="Söhne"/>
              </a:rPr>
              <a:t>afskalbarhed</a:t>
            </a:r>
            <a:r>
              <a:rPr lang="da-DK" b="0" i="0" dirty="0">
                <a:solidFill>
                  <a:srgbClr val="374151"/>
                </a:solidFill>
                <a:effectLst/>
                <a:latin typeface="Söhne"/>
              </a:rPr>
              <a:t>. Udbytte afhænger af </a:t>
            </a:r>
            <a:r>
              <a:rPr lang="da-DK" b="0" i="0" dirty="0" err="1">
                <a:solidFill>
                  <a:srgbClr val="374151"/>
                </a:solidFill>
                <a:effectLst/>
                <a:latin typeface="Söhne"/>
              </a:rPr>
              <a:t>såtid</a:t>
            </a:r>
            <a:r>
              <a:rPr lang="da-DK" b="0" i="0" dirty="0">
                <a:solidFill>
                  <a:srgbClr val="374151"/>
                </a:solidFill>
                <a:effectLst/>
                <a:latin typeface="Söhne"/>
              </a:rPr>
              <a:t> og mængde.</a:t>
            </a:r>
          </a:p>
          <a:p>
            <a:pPr algn="l">
              <a:buFont typeface="Arial" panose="020B0604020202020204" pitchFamily="34" charset="0"/>
              <a:buChar char="•"/>
            </a:pPr>
            <a:r>
              <a:rPr lang="da-DK" b="0" i="0" dirty="0">
                <a:solidFill>
                  <a:srgbClr val="374151"/>
                </a:solidFill>
                <a:effectLst/>
                <a:latin typeface="Söhne"/>
              </a:rPr>
              <a:t>Proteinindhold er vigtigt i maltbyg, og kvælstofgødning spiller en central rolle i at opnå det ønskede niveau.</a:t>
            </a:r>
          </a:p>
          <a:p>
            <a:pPr algn="l">
              <a:buFont typeface="Arial" panose="020B0604020202020204" pitchFamily="34" charset="0"/>
              <a:buChar char="•"/>
            </a:pPr>
            <a:r>
              <a:rPr lang="da-DK" b="0" i="0" dirty="0">
                <a:solidFill>
                  <a:srgbClr val="374151"/>
                </a:solidFill>
                <a:effectLst/>
                <a:latin typeface="Söhne"/>
              </a:rPr>
              <a:t>Sortsvalg og dyrkningsegenskaber påvirker kvaliteten og udbyttet af både maltbyg og grynhavre.</a:t>
            </a:r>
          </a:p>
          <a:p>
            <a:endParaRPr lang="en-US" dirty="0"/>
          </a:p>
        </p:txBody>
      </p:sp>
      <p:sp>
        <p:nvSpPr>
          <p:cNvPr id="4" name="Slide Number Placeholder 3"/>
          <p:cNvSpPr>
            <a:spLocks noGrp="1"/>
          </p:cNvSpPr>
          <p:nvPr>
            <p:ph type="sldNum" sz="quarter" idx="5"/>
          </p:nvPr>
        </p:nvSpPr>
        <p:spPr/>
        <p:txBody>
          <a:bodyPr/>
          <a:lstStyle/>
          <a:p>
            <a:fld id="{05D5F16F-3962-45D6-BF98-037B3FCF95BC}" type="slidenum">
              <a:rPr lang="da-DK" smtClean="0"/>
              <a:t>13</a:t>
            </a:fld>
            <a:endParaRPr lang="da-DK"/>
          </a:p>
        </p:txBody>
      </p:sp>
    </p:spTree>
    <p:extLst>
      <p:ext uri="{BB962C8B-B14F-4D97-AF65-F5344CB8AC3E}">
        <p14:creationId xmlns:p14="http://schemas.microsoft.com/office/powerpoint/2010/main" val="2582849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da-DK" b="0" i="0" dirty="0">
                <a:solidFill>
                  <a:srgbClr val="374151"/>
                </a:solidFill>
                <a:effectLst/>
                <a:latin typeface="Söhne"/>
              </a:rPr>
              <a:t>Brødhvede anvendes til brød og andre melprodukter. Møllerne har specifikke krav til kvalitetsparametre som formalingsevne og proteinindhold.</a:t>
            </a:r>
          </a:p>
          <a:p>
            <a:pPr algn="l">
              <a:buFont typeface="Arial" panose="020B0604020202020204" pitchFamily="34" charset="0"/>
              <a:buChar char="•"/>
            </a:pPr>
            <a:r>
              <a:rPr lang="da-DK" b="0" i="0" dirty="0">
                <a:solidFill>
                  <a:srgbClr val="374151"/>
                </a:solidFill>
                <a:effectLst/>
                <a:latin typeface="Söhne"/>
              </a:rPr>
              <a:t>Møller udgiver brochurer med anbefalinger og krav til brødkorn. Vær opmærksom på sortsvalg og konkurrenceevne overfor ukrudt.</a:t>
            </a:r>
          </a:p>
          <a:p>
            <a:pPr algn="l">
              <a:buFont typeface="Arial" panose="020B0604020202020204" pitchFamily="34" charset="0"/>
              <a:buChar char="•"/>
            </a:pPr>
            <a:r>
              <a:rPr lang="da-DK" b="0" i="0" dirty="0">
                <a:solidFill>
                  <a:srgbClr val="374151"/>
                </a:solidFill>
                <a:effectLst/>
                <a:latin typeface="Söhne"/>
              </a:rPr>
              <a:t>Brødrug er centralt i rugbrødsproduktion og kræver opfyldelse af møllernes kvalitetskrav.</a:t>
            </a:r>
          </a:p>
          <a:p>
            <a:pPr algn="l">
              <a:buFont typeface="Arial" panose="020B0604020202020204" pitchFamily="34" charset="0"/>
              <a:buChar char="•"/>
            </a:pPr>
            <a:r>
              <a:rPr lang="da-DK" b="0" i="0" dirty="0">
                <a:solidFill>
                  <a:srgbClr val="374151"/>
                </a:solidFill>
                <a:effectLst/>
                <a:latin typeface="Söhne"/>
              </a:rPr>
              <a:t>Dyrkningsegenskaber som faldtal og rugens spireevne påvirker brødrugens kvalitet.</a:t>
            </a:r>
          </a:p>
          <a:p>
            <a:pPr algn="l">
              <a:buFont typeface="Arial" panose="020B0604020202020204" pitchFamily="34" charset="0"/>
              <a:buChar char="•"/>
            </a:pPr>
            <a:r>
              <a:rPr lang="da-DK" b="0" i="0" dirty="0">
                <a:solidFill>
                  <a:srgbClr val="374151"/>
                </a:solidFill>
                <a:effectLst/>
                <a:latin typeface="Söhne"/>
              </a:rPr>
              <a:t>Kvalitetskrav og nedtørring er afgørende for at undgå svampeangreb og bevare kornets kvalitet under lagring.</a:t>
            </a:r>
          </a:p>
          <a:p>
            <a:endParaRPr lang="en-US" dirty="0"/>
          </a:p>
        </p:txBody>
      </p:sp>
      <p:sp>
        <p:nvSpPr>
          <p:cNvPr id="4" name="Slide Number Placeholder 3"/>
          <p:cNvSpPr>
            <a:spLocks noGrp="1"/>
          </p:cNvSpPr>
          <p:nvPr>
            <p:ph type="sldNum" sz="quarter" idx="5"/>
          </p:nvPr>
        </p:nvSpPr>
        <p:spPr/>
        <p:txBody>
          <a:bodyPr/>
          <a:lstStyle/>
          <a:p>
            <a:fld id="{05D5F16F-3962-45D6-BF98-037B3FCF95BC}" type="slidenum">
              <a:rPr lang="da-DK" smtClean="0"/>
              <a:t>14</a:t>
            </a:fld>
            <a:endParaRPr lang="da-DK"/>
          </a:p>
        </p:txBody>
      </p:sp>
    </p:spTree>
    <p:extLst>
      <p:ext uri="{BB962C8B-B14F-4D97-AF65-F5344CB8AC3E}">
        <p14:creationId xmlns:p14="http://schemas.microsoft.com/office/powerpoint/2010/main" val="2649897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Grovfoder er en vigtig del af økologisk husdyrproduktion, specielt for mælkeproducenter, da grovfoderet udgør 60% af den daglige foderration. </a:t>
            </a:r>
          </a:p>
          <a:p>
            <a:endParaRPr lang="da-DK" dirty="0"/>
          </a:p>
          <a:p>
            <a:r>
              <a:rPr lang="da-DK" dirty="0"/>
              <a:t>Derfor er kvaliteten af grovfoder også meget vigtig.</a:t>
            </a:r>
          </a:p>
        </p:txBody>
      </p:sp>
      <p:sp>
        <p:nvSpPr>
          <p:cNvPr id="4" name="Pladsholder til slidenummer 3"/>
          <p:cNvSpPr>
            <a:spLocks noGrp="1"/>
          </p:cNvSpPr>
          <p:nvPr>
            <p:ph type="sldNum" sz="quarter" idx="5"/>
          </p:nvPr>
        </p:nvSpPr>
        <p:spPr/>
        <p:txBody>
          <a:bodyPr/>
          <a:lstStyle/>
          <a:p>
            <a:fld id="{05D5F16F-3962-45D6-BF98-037B3FCF95BC}" type="slidenum">
              <a:rPr lang="da-DK" smtClean="0"/>
              <a:t>15</a:t>
            </a:fld>
            <a:endParaRPr lang="da-DK"/>
          </a:p>
        </p:txBody>
      </p:sp>
    </p:spTree>
    <p:extLst>
      <p:ext uri="{BB962C8B-B14F-4D97-AF65-F5344CB8AC3E}">
        <p14:creationId xmlns:p14="http://schemas.microsoft.com/office/powerpoint/2010/main" val="4854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Sædskiftet er vigtigt for produktionen af grovfoder. Om sommeren går køerne på græs, og derfor er afgræsning en vigtig del af sædskiftet. </a:t>
            </a:r>
          </a:p>
          <a:p>
            <a:r>
              <a:rPr lang="da-DK" dirty="0"/>
              <a:t>Man taler om det indre og ydre sædskifte. Det er fordi bedrifter ofte er så store at en del af jorden er for langt fra selve stalden til at kunne bruges til afgræsning. </a:t>
            </a:r>
          </a:p>
          <a:p>
            <a:r>
              <a:rPr lang="da-DK" dirty="0"/>
              <a:t>Det indre sædskifte er det areal, som køerne kan bruge til afgræsning. Her er det vigtigt, at have så meget kløvergræs i sædskiftet som muligt. </a:t>
            </a:r>
          </a:p>
          <a:p>
            <a:r>
              <a:rPr lang="da-DK" dirty="0"/>
              <a:t>En kløvergræsmark her ligger </a:t>
            </a:r>
            <a:r>
              <a:rPr lang="da-DK" dirty="0" err="1"/>
              <a:t>oftes</a:t>
            </a:r>
            <a:r>
              <a:rPr lang="da-DK" dirty="0"/>
              <a:t> 3-5 år før den lægges om. Resten af sædskiftet planlægges herefter. </a:t>
            </a:r>
          </a:p>
          <a:p>
            <a:endParaRPr lang="da-DK" dirty="0"/>
          </a:p>
          <a:p>
            <a:r>
              <a:rPr lang="da-DK" dirty="0"/>
              <a:t>Ydre sædskifte:</a:t>
            </a:r>
          </a:p>
          <a:p>
            <a:r>
              <a:rPr lang="da-DK" dirty="0"/>
              <a:t>Der hvor køerne ikke kan afgræsse – her kan der dyrkes kløvergræs til slæt, majs eller suppleringsfoder eller andre salgsafgrøder</a:t>
            </a:r>
          </a:p>
          <a:p>
            <a:endParaRPr lang="da-DK" dirty="0"/>
          </a:p>
        </p:txBody>
      </p:sp>
      <p:sp>
        <p:nvSpPr>
          <p:cNvPr id="4" name="Pladsholder til slidenummer 3"/>
          <p:cNvSpPr>
            <a:spLocks noGrp="1"/>
          </p:cNvSpPr>
          <p:nvPr>
            <p:ph type="sldNum" sz="quarter" idx="5"/>
          </p:nvPr>
        </p:nvSpPr>
        <p:spPr/>
        <p:txBody>
          <a:bodyPr/>
          <a:lstStyle/>
          <a:p>
            <a:fld id="{05D5F16F-3962-45D6-BF98-037B3FCF95BC}" type="slidenum">
              <a:rPr lang="da-DK" smtClean="0"/>
              <a:t>16</a:t>
            </a:fld>
            <a:endParaRPr lang="da-DK"/>
          </a:p>
        </p:txBody>
      </p:sp>
    </p:spTree>
    <p:extLst>
      <p:ext uri="{BB962C8B-B14F-4D97-AF65-F5344CB8AC3E}">
        <p14:creationId xmlns:p14="http://schemas.microsoft.com/office/powerpoint/2010/main" val="3375087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Fordi kløvergræsmarkerne ligger så længe, er det vigtigt at få dem etableret godt og at vælge den rigtige kløvergræsblanding</a:t>
            </a:r>
          </a:p>
          <a:p>
            <a:endParaRPr lang="da-DK" dirty="0"/>
          </a:p>
          <a:p>
            <a:r>
              <a:rPr lang="da-DK" dirty="0"/>
              <a:t>Etablering:</a:t>
            </a:r>
          </a:p>
          <a:p>
            <a:pPr marL="171450" indent="-171450">
              <a:buFontTx/>
              <a:buChar char="-"/>
            </a:pPr>
            <a:r>
              <a:rPr lang="da-DK" dirty="0"/>
              <a:t>Hvidkløver og fx timote har meget små frø, så </a:t>
            </a:r>
            <a:r>
              <a:rPr lang="da-DK" dirty="0" err="1"/>
              <a:t>sådybden</a:t>
            </a:r>
            <a:r>
              <a:rPr lang="da-DK" dirty="0"/>
              <a:t> skal være 0.5-1cm</a:t>
            </a:r>
          </a:p>
          <a:p>
            <a:pPr marL="171450" indent="-171450">
              <a:buFontTx/>
              <a:buChar char="-"/>
            </a:pPr>
            <a:r>
              <a:rPr lang="da-DK" dirty="0"/>
              <a:t>Man kan så kløvergræs som dæksæd eller som udlæg om foråret eller i august</a:t>
            </a:r>
          </a:p>
          <a:p>
            <a:pPr marL="171450" indent="-171450">
              <a:buFontTx/>
              <a:buChar char="-"/>
            </a:pPr>
            <a:r>
              <a:rPr lang="da-DK" dirty="0"/>
              <a:t>Dæksæd: i foråret sås kløvergræsset samtidig som dæksæden. Dæksæd kan være vårbyg, ærter eller en blanding, og høstes som grønsæd</a:t>
            </a:r>
          </a:p>
          <a:p>
            <a:pPr marL="171450" indent="-171450">
              <a:buFontTx/>
              <a:buChar char="-"/>
            </a:pPr>
            <a:r>
              <a:rPr lang="da-DK" dirty="0"/>
              <a:t>Som </a:t>
            </a:r>
            <a:r>
              <a:rPr lang="da-DK" dirty="0" err="1"/>
              <a:t>udlægd</a:t>
            </a:r>
            <a:r>
              <a:rPr lang="da-DK" dirty="0"/>
              <a:t>: i august kan kløvergræs sås som udlæg. Helst inden 15. august. Her skal udsædmængden være ca. 5 gange større end i foråret. Man kan også bruge lidt hvede som dæksæd. </a:t>
            </a:r>
          </a:p>
          <a:p>
            <a:pPr marL="171450" indent="-171450">
              <a:buFontTx/>
              <a:buChar char="-"/>
            </a:pPr>
            <a:endParaRPr lang="da-DK" dirty="0"/>
          </a:p>
          <a:p>
            <a:pPr marL="0" indent="0">
              <a:buFontTx/>
              <a:buNone/>
            </a:pPr>
            <a:r>
              <a:rPr lang="da-DK" dirty="0"/>
              <a:t>Kløvergræsblanding</a:t>
            </a:r>
          </a:p>
          <a:p>
            <a:pPr marL="171450" indent="-171450">
              <a:buFontTx/>
              <a:buChar char="-"/>
            </a:pPr>
            <a:r>
              <a:rPr lang="da-DK" dirty="0"/>
              <a:t>Kløvergræssets kvælstof er meget vigtig for at sikre et godt udbytte</a:t>
            </a:r>
          </a:p>
          <a:p>
            <a:pPr marL="171450" indent="-171450">
              <a:buFontTx/>
              <a:buChar char="-"/>
            </a:pPr>
            <a:r>
              <a:rPr lang="da-DK" dirty="0"/>
              <a:t>Det er derfor vigtigt med en relativt høj andel af kløver. </a:t>
            </a:r>
          </a:p>
          <a:p>
            <a:pPr marL="171450" indent="-171450">
              <a:buFontTx/>
              <a:buChar char="-"/>
            </a:pPr>
            <a:r>
              <a:rPr lang="da-DK" dirty="0"/>
              <a:t>Valg af blandingen afhænger af:</a:t>
            </a:r>
          </a:p>
          <a:p>
            <a:pPr marL="628650" lvl="1" indent="-171450">
              <a:buFontTx/>
              <a:buChar char="-"/>
            </a:pPr>
            <a:r>
              <a:rPr lang="da-DK" dirty="0"/>
              <a:t>Skal marken bruges til slæt eller afgræsning?</a:t>
            </a:r>
          </a:p>
          <a:p>
            <a:pPr marL="628650" lvl="1" indent="-171450">
              <a:buFontTx/>
              <a:buChar char="-"/>
            </a:pPr>
            <a:r>
              <a:rPr lang="da-DK" dirty="0"/>
              <a:t>Fordøjeligheden af kløvergræsset</a:t>
            </a:r>
          </a:p>
          <a:p>
            <a:pPr marL="628650" lvl="1" indent="-171450">
              <a:buFontTx/>
              <a:buChar char="-"/>
            </a:pPr>
            <a:r>
              <a:rPr lang="da-DK" dirty="0"/>
              <a:t>Og de specifikke, lokale dyrkningsforhold (jordtype, mængden af nedbør)</a:t>
            </a:r>
          </a:p>
          <a:p>
            <a:pPr marL="457200" lvl="1" indent="0">
              <a:buFontTx/>
              <a:buNone/>
            </a:pPr>
            <a:endParaRPr lang="da-DK" dirty="0"/>
          </a:p>
          <a:p>
            <a:pPr marL="457200" lvl="1" indent="0">
              <a:buFontTx/>
              <a:buNone/>
            </a:pPr>
            <a:endParaRPr lang="da-DK" dirty="0"/>
          </a:p>
          <a:p>
            <a:pPr marL="457200" lvl="1" indent="0">
              <a:buFontTx/>
              <a:buNone/>
            </a:pPr>
            <a:r>
              <a:rPr lang="da-DK" dirty="0"/>
              <a:t>Gødskning: kløvergræs med høj andel af kløver har ikke brug for meget kvælstof – man bør oftest prioritere at gøde marker med lav andel, og første slæt, da græsset her har brug for mere kvælstof. </a:t>
            </a:r>
          </a:p>
          <a:p>
            <a:endParaRPr lang="da-DK" dirty="0"/>
          </a:p>
        </p:txBody>
      </p:sp>
      <p:sp>
        <p:nvSpPr>
          <p:cNvPr id="4" name="Pladsholder til slidenummer 3"/>
          <p:cNvSpPr>
            <a:spLocks noGrp="1"/>
          </p:cNvSpPr>
          <p:nvPr>
            <p:ph type="sldNum" sz="quarter" idx="5"/>
          </p:nvPr>
        </p:nvSpPr>
        <p:spPr/>
        <p:txBody>
          <a:bodyPr/>
          <a:lstStyle/>
          <a:p>
            <a:fld id="{05D5F16F-3962-45D6-BF98-037B3FCF95BC}" type="slidenum">
              <a:rPr lang="da-DK" smtClean="0"/>
              <a:t>17</a:t>
            </a:fld>
            <a:endParaRPr lang="da-DK"/>
          </a:p>
        </p:txBody>
      </p:sp>
    </p:spTree>
    <p:extLst>
      <p:ext uri="{BB962C8B-B14F-4D97-AF65-F5344CB8AC3E}">
        <p14:creationId xmlns:p14="http://schemas.microsoft.com/office/powerpoint/2010/main" val="1283310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vigtigt at have en plan for afgræsning og slæt af kløvergræs for at få mest muligt ud af marken. </a:t>
            </a:r>
          </a:p>
          <a:p>
            <a:endParaRPr lang="da-DK" dirty="0"/>
          </a:p>
          <a:p>
            <a:pPr marL="171450" indent="-171450">
              <a:buFontTx/>
              <a:buChar char="-"/>
            </a:pPr>
            <a:r>
              <a:rPr lang="da-DK" dirty="0"/>
              <a:t>Afgræsning: kræver tjek i marken ofte for at vurdere den daglige tilvækst og kvalitet</a:t>
            </a:r>
          </a:p>
          <a:p>
            <a:pPr marL="171450" indent="-171450">
              <a:buFontTx/>
              <a:buChar char="-"/>
            </a:pPr>
            <a:endParaRPr lang="da-DK" dirty="0"/>
          </a:p>
          <a:p>
            <a:pPr marL="171450" indent="-171450">
              <a:buFontTx/>
              <a:buChar char="-"/>
            </a:pPr>
            <a:r>
              <a:rPr lang="da-DK" dirty="0"/>
              <a:t>Slæt: mængden af slæt (4/5/6 gange) alt efter køernes ydelse, krav til fordøjelighed og kløvergræsblandingen. </a:t>
            </a:r>
          </a:p>
        </p:txBody>
      </p:sp>
      <p:sp>
        <p:nvSpPr>
          <p:cNvPr id="4" name="Pladsholder til slidenummer 3"/>
          <p:cNvSpPr>
            <a:spLocks noGrp="1"/>
          </p:cNvSpPr>
          <p:nvPr>
            <p:ph type="sldNum" sz="quarter" idx="5"/>
          </p:nvPr>
        </p:nvSpPr>
        <p:spPr/>
        <p:txBody>
          <a:bodyPr/>
          <a:lstStyle/>
          <a:p>
            <a:fld id="{05D5F16F-3962-45D6-BF98-037B3FCF95BC}" type="slidenum">
              <a:rPr lang="da-DK" smtClean="0"/>
              <a:t>18</a:t>
            </a:fld>
            <a:endParaRPr lang="da-DK"/>
          </a:p>
        </p:txBody>
      </p:sp>
    </p:spTree>
    <p:extLst>
      <p:ext uri="{BB962C8B-B14F-4D97-AF65-F5344CB8AC3E}">
        <p14:creationId xmlns:p14="http://schemas.microsoft.com/office/powerpoint/2010/main" val="2656157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Selvom kløvergræs er primære grovfoderafgrøde, kan der også dyrkes andre. </a:t>
            </a:r>
          </a:p>
          <a:p>
            <a:endParaRPr lang="da-DK" dirty="0"/>
          </a:p>
          <a:p>
            <a:r>
              <a:rPr lang="da-DK" dirty="0"/>
              <a:t>Grønsæd/helsæd: når man etablerer kløvergræsmarker i foråret, bruges dæksæd, og dæksæden kan høstes som grønsæd eller helsæd. Det anbefales at høste den som grønsæd, da det giver den bedste etablering af kløvergræsset. </a:t>
            </a:r>
          </a:p>
          <a:p>
            <a:endParaRPr lang="da-DK" dirty="0"/>
          </a:p>
          <a:p>
            <a:r>
              <a:rPr lang="da-DK" dirty="0"/>
              <a:t>Rug kan bruge til afgræsning i det indre sædskifte – på den måde kan man sikre at alle marker kan afgræsses, hvis nødvendigt</a:t>
            </a:r>
          </a:p>
          <a:p>
            <a:endParaRPr lang="da-DK" dirty="0"/>
          </a:p>
          <a:p>
            <a:r>
              <a:rPr lang="da-DK" dirty="0"/>
              <a:t>Majs dyrkes meget i de sydlige dele af landet, og mindre i de indre og nordlige dele af </a:t>
            </a:r>
            <a:r>
              <a:rPr lang="da-DK" dirty="0" err="1"/>
              <a:t>jylland</a:t>
            </a:r>
            <a:r>
              <a:rPr lang="da-DK" dirty="0"/>
              <a:t>. Majs sås ofte efter kløvergræs. </a:t>
            </a:r>
          </a:p>
          <a:p>
            <a:endParaRPr lang="da-DK" dirty="0"/>
          </a:p>
        </p:txBody>
      </p:sp>
      <p:sp>
        <p:nvSpPr>
          <p:cNvPr id="4" name="Pladsholder til slidenummer 3"/>
          <p:cNvSpPr>
            <a:spLocks noGrp="1"/>
          </p:cNvSpPr>
          <p:nvPr>
            <p:ph type="sldNum" sz="quarter" idx="5"/>
          </p:nvPr>
        </p:nvSpPr>
        <p:spPr/>
        <p:txBody>
          <a:bodyPr/>
          <a:lstStyle/>
          <a:p>
            <a:fld id="{05D5F16F-3962-45D6-BF98-037B3FCF95BC}" type="slidenum">
              <a:rPr lang="da-DK" smtClean="0"/>
              <a:t>19</a:t>
            </a:fld>
            <a:endParaRPr lang="da-DK"/>
          </a:p>
        </p:txBody>
      </p:sp>
    </p:spTree>
    <p:extLst>
      <p:ext uri="{BB962C8B-B14F-4D97-AF65-F5344CB8AC3E}">
        <p14:creationId xmlns:p14="http://schemas.microsoft.com/office/powerpoint/2010/main" val="2899641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5D5F16F-3962-45D6-BF98-037B3FCF95BC}" type="slidenum">
              <a:rPr lang="da-DK" smtClean="0"/>
              <a:t>20</a:t>
            </a:fld>
            <a:endParaRPr lang="da-DK"/>
          </a:p>
        </p:txBody>
      </p:sp>
    </p:spTree>
    <p:extLst>
      <p:ext uri="{BB962C8B-B14F-4D97-AF65-F5344CB8AC3E}">
        <p14:creationId xmlns:p14="http://schemas.microsoft.com/office/powerpoint/2010/main" val="1428563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0" i="0" dirty="0">
                <a:solidFill>
                  <a:srgbClr val="374151"/>
                </a:solidFill>
                <a:effectLst/>
                <a:latin typeface="Söhne"/>
              </a:rPr>
              <a:t>Stigende interesse i både økologisk og konventionel landbrug for selvforsyning med proteinafgrøder til foder. Samt et fokus på at erstatte import af soja med lokale proteinafgrøder.</a:t>
            </a:r>
            <a:endParaRPr lang="da-DK" dirty="0"/>
          </a:p>
          <a:p>
            <a:r>
              <a:rPr lang="da-DK" dirty="0"/>
              <a:t>Bælgplanter som proteinafgrøder vil også indgå som </a:t>
            </a:r>
            <a:r>
              <a:rPr lang="da-DK" dirty="0" err="1"/>
              <a:t>kvælstofskilde</a:t>
            </a:r>
            <a:r>
              <a:rPr lang="da-DK" dirty="0"/>
              <a:t> i sædskiftet samt bidrage til protein til foder. Kløvergræs levere mere protein per hektar end bælgplanter, derved udgør kløvergræs hovedparten af protein til foder af kvæg.</a:t>
            </a:r>
            <a:endParaRPr lang="en-US" dirty="0"/>
          </a:p>
        </p:txBody>
      </p:sp>
      <p:sp>
        <p:nvSpPr>
          <p:cNvPr id="4" name="Slide Number Placeholder 3"/>
          <p:cNvSpPr>
            <a:spLocks noGrp="1"/>
          </p:cNvSpPr>
          <p:nvPr>
            <p:ph type="sldNum" sz="quarter" idx="5"/>
          </p:nvPr>
        </p:nvSpPr>
        <p:spPr/>
        <p:txBody>
          <a:bodyPr/>
          <a:lstStyle/>
          <a:p>
            <a:fld id="{05D5F16F-3962-45D6-BF98-037B3FCF95BC}" type="slidenum">
              <a:rPr lang="da-DK" smtClean="0"/>
              <a:t>3</a:t>
            </a:fld>
            <a:endParaRPr lang="da-DK"/>
          </a:p>
        </p:txBody>
      </p:sp>
    </p:spTree>
    <p:extLst>
      <p:ext uri="{BB962C8B-B14F-4D97-AF65-F5344CB8AC3E}">
        <p14:creationId xmlns:p14="http://schemas.microsoft.com/office/powerpoint/2010/main" val="2724895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Almindelig rajgræs er langt den største frøafgrøde (ca. halvdelen </a:t>
            </a:r>
            <a:r>
              <a:rPr lang="da-DK"/>
              <a:t>af arealet)</a:t>
            </a:r>
            <a:endParaRPr lang="da-DK" dirty="0"/>
          </a:p>
          <a:p>
            <a:endParaRPr lang="da-DK" dirty="0"/>
          </a:p>
          <a:p>
            <a:r>
              <a:rPr lang="da-DK" dirty="0"/>
              <a:t>Ud af havefrøene er spinat den største afgrøde</a:t>
            </a:r>
          </a:p>
          <a:p>
            <a:endParaRPr lang="da-DK" dirty="0"/>
          </a:p>
          <a:p>
            <a:r>
              <a:rPr lang="da-DK" dirty="0"/>
              <a:t>Det økologiske areal med frøafgrøde er steget de senere år. </a:t>
            </a:r>
          </a:p>
        </p:txBody>
      </p:sp>
      <p:sp>
        <p:nvSpPr>
          <p:cNvPr id="4" name="Pladsholder til slidenummer 3"/>
          <p:cNvSpPr>
            <a:spLocks noGrp="1"/>
          </p:cNvSpPr>
          <p:nvPr>
            <p:ph type="sldNum" sz="quarter" idx="5"/>
          </p:nvPr>
        </p:nvSpPr>
        <p:spPr/>
        <p:txBody>
          <a:bodyPr/>
          <a:lstStyle/>
          <a:p>
            <a:fld id="{05D5F16F-3962-45D6-BF98-037B3FCF95BC}" type="slidenum">
              <a:rPr lang="da-DK" smtClean="0"/>
              <a:t>21</a:t>
            </a:fld>
            <a:endParaRPr lang="da-DK"/>
          </a:p>
        </p:txBody>
      </p:sp>
    </p:spTree>
    <p:extLst>
      <p:ext uri="{BB962C8B-B14F-4D97-AF65-F5344CB8AC3E}">
        <p14:creationId xmlns:p14="http://schemas.microsoft.com/office/powerpoint/2010/main" val="1212583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Frøgræs er den største frøafgrøde, særligt fordi den største økologiske afgrøde er kløvergræs. </a:t>
            </a:r>
          </a:p>
          <a:p>
            <a:endParaRPr lang="da-DK" dirty="0"/>
          </a:p>
          <a:p>
            <a:r>
              <a:rPr lang="da-DK" dirty="0"/>
              <a:t>Det økonomiske potentiale i frøgræs, gør det en interessant afgrøde at inkorporere i det økologiske sædskifte. </a:t>
            </a:r>
          </a:p>
          <a:p>
            <a:r>
              <a:rPr lang="da-DK" dirty="0"/>
              <a:t>Desuden er det også godt at bruge flerårige afgrøder. </a:t>
            </a:r>
          </a:p>
          <a:p>
            <a:endParaRPr lang="da-DK" dirty="0"/>
          </a:p>
          <a:p>
            <a:r>
              <a:rPr lang="da-DK" dirty="0"/>
              <a:t>Kravet om 50% kulstofopbyggende afgrøder på samlede areal af en </a:t>
            </a:r>
            <a:r>
              <a:rPr lang="da-DK" dirty="0" err="1"/>
              <a:t>øko</a:t>
            </a:r>
            <a:r>
              <a:rPr lang="da-DK" dirty="0"/>
              <a:t>-bedrift gør også frøgræs interessant. </a:t>
            </a:r>
          </a:p>
          <a:p>
            <a:endParaRPr lang="da-DK" dirty="0"/>
          </a:p>
          <a:p>
            <a:r>
              <a:rPr lang="da-DK" dirty="0"/>
              <a:t>Dog kan det være en udfordring at sørge for tilstrækkeligt med kvælstof. Her kan det være nødvendigt at flytte kvælstof fra andre afgrøder til frøgræs for at sikre et tilstrækkeligt udbytte., se tabel</a:t>
            </a:r>
          </a:p>
          <a:p>
            <a:endParaRPr lang="da-DK" dirty="0"/>
          </a:p>
          <a:p>
            <a:r>
              <a:rPr lang="da-DK" dirty="0"/>
              <a:t>Desuden er det vigtigt at placere frøgræs et sted i sædskiftet, hvor der er plads til at bekæmpe ukrudt umiddelbart inden.</a:t>
            </a:r>
          </a:p>
        </p:txBody>
      </p:sp>
      <p:sp>
        <p:nvSpPr>
          <p:cNvPr id="4" name="Pladsholder til slidenummer 3"/>
          <p:cNvSpPr>
            <a:spLocks noGrp="1"/>
          </p:cNvSpPr>
          <p:nvPr>
            <p:ph type="sldNum" sz="quarter" idx="5"/>
          </p:nvPr>
        </p:nvSpPr>
        <p:spPr/>
        <p:txBody>
          <a:bodyPr/>
          <a:lstStyle/>
          <a:p>
            <a:fld id="{05D5F16F-3962-45D6-BF98-037B3FCF95BC}" type="slidenum">
              <a:rPr lang="da-DK" smtClean="0"/>
              <a:t>22</a:t>
            </a:fld>
            <a:endParaRPr lang="da-DK"/>
          </a:p>
        </p:txBody>
      </p:sp>
    </p:spTree>
    <p:extLst>
      <p:ext uri="{BB962C8B-B14F-4D97-AF65-F5344CB8AC3E}">
        <p14:creationId xmlns:p14="http://schemas.microsoft.com/office/powerpoint/2010/main" val="1366546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Frøproduktion kræver direkte kontrakter med frøfirmaer. Der findes 3-4 firmaer der laver kontrakter på frøavl</a:t>
            </a:r>
          </a:p>
          <a:p>
            <a:endParaRPr lang="da-DK" dirty="0"/>
          </a:p>
          <a:p>
            <a:r>
              <a:rPr lang="da-DK" dirty="0"/>
              <a:t>En frøkonsulent fra frøfirmaet vil oftest komme ud og kigge på afgrøden og har typisk bemyndigelse til at kassere afgrøden, hvis den fx er forurenet af vanskelige ukrudtsarter. </a:t>
            </a:r>
          </a:p>
          <a:p>
            <a:endParaRPr lang="da-DK" dirty="0"/>
          </a:p>
          <a:p>
            <a:r>
              <a:rPr lang="da-DK" dirty="0"/>
              <a:t>Prisen fastlægges oftest efter den konventionelle pris med et tillæg for den økologiske frøafgrøde</a:t>
            </a:r>
          </a:p>
        </p:txBody>
      </p:sp>
      <p:sp>
        <p:nvSpPr>
          <p:cNvPr id="4" name="Pladsholder til slidenummer 3"/>
          <p:cNvSpPr>
            <a:spLocks noGrp="1"/>
          </p:cNvSpPr>
          <p:nvPr>
            <p:ph type="sldNum" sz="quarter" idx="5"/>
          </p:nvPr>
        </p:nvSpPr>
        <p:spPr/>
        <p:txBody>
          <a:bodyPr/>
          <a:lstStyle/>
          <a:p>
            <a:fld id="{05D5F16F-3962-45D6-BF98-037B3FCF95BC}" type="slidenum">
              <a:rPr lang="da-DK" smtClean="0"/>
              <a:t>23</a:t>
            </a:fld>
            <a:endParaRPr lang="da-DK"/>
          </a:p>
        </p:txBody>
      </p:sp>
    </p:spTree>
    <p:extLst>
      <p:ext uri="{BB962C8B-B14F-4D97-AF65-F5344CB8AC3E}">
        <p14:creationId xmlns:p14="http://schemas.microsoft.com/office/powerpoint/2010/main" val="932965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Økologisk frugt og bærproduktion udgør 30% af det samlede areal med frugt og bær i Danmark</a:t>
            </a:r>
          </a:p>
          <a:p>
            <a:endParaRPr lang="da-DK" dirty="0"/>
          </a:p>
          <a:p>
            <a:r>
              <a:rPr lang="da-DK" dirty="0"/>
              <a:t>Men vi ser en stigende efterspørgsel, både nationalt og internationalt. </a:t>
            </a:r>
          </a:p>
          <a:p>
            <a:endParaRPr lang="da-DK" dirty="0"/>
          </a:p>
          <a:p>
            <a:r>
              <a:rPr lang="da-DK" dirty="0"/>
              <a:t>Underartiklerne i frugt og bær kigger hver især på ét område af frugt og bærproduktion</a:t>
            </a:r>
          </a:p>
        </p:txBody>
      </p:sp>
      <p:sp>
        <p:nvSpPr>
          <p:cNvPr id="4" name="Pladsholder til slidenummer 3"/>
          <p:cNvSpPr>
            <a:spLocks noGrp="1"/>
          </p:cNvSpPr>
          <p:nvPr>
            <p:ph type="sldNum" sz="quarter" idx="5"/>
          </p:nvPr>
        </p:nvSpPr>
        <p:spPr/>
        <p:txBody>
          <a:bodyPr/>
          <a:lstStyle/>
          <a:p>
            <a:fld id="{05D5F16F-3962-45D6-BF98-037B3FCF95BC}" type="slidenum">
              <a:rPr lang="da-DK" smtClean="0"/>
              <a:t>24</a:t>
            </a:fld>
            <a:endParaRPr lang="da-DK"/>
          </a:p>
        </p:txBody>
      </p:sp>
    </p:spTree>
    <p:extLst>
      <p:ext uri="{BB962C8B-B14F-4D97-AF65-F5344CB8AC3E}">
        <p14:creationId xmlns:p14="http://schemas.microsoft.com/office/powerpoint/2010/main" val="3963576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DK er velegnet til frugt- og bær produktion, men valget af afgrøde afhænger af de lokale klimaforhold. </a:t>
            </a:r>
          </a:p>
          <a:p>
            <a:endParaRPr lang="da-DK" dirty="0"/>
          </a:p>
          <a:p>
            <a:r>
              <a:rPr lang="da-DK" dirty="0"/>
              <a:t>Hvilke afgrøder der trives hvor afhænger af jordtypen, og det lokale klima</a:t>
            </a:r>
          </a:p>
          <a:p>
            <a:r>
              <a:rPr lang="da-DK" dirty="0"/>
              <a:t>Klimaet varierer fra mildt til mere hårdt afhængig af hvor tæt man er på kysten. Mængden af nedbør varierer også. Man bør derfor vælge afgrøder, der passer godt til sit lokale klima. </a:t>
            </a:r>
          </a:p>
          <a:p>
            <a:r>
              <a:rPr lang="da-DK" dirty="0"/>
              <a:t>Med klimaforandringerne kan vi forvente mere ekstremt vejr – det bør man også forberede sig på som frugt og bærproducent. Man kan lave læhegn, placere træerne langs med højderyggen på bakken, så jorderosion mindskes eller tegne haglforsikring. </a:t>
            </a:r>
          </a:p>
          <a:p>
            <a:endParaRPr lang="da-DK" dirty="0"/>
          </a:p>
        </p:txBody>
      </p:sp>
      <p:sp>
        <p:nvSpPr>
          <p:cNvPr id="4" name="Pladsholder til slidenummer 3"/>
          <p:cNvSpPr>
            <a:spLocks noGrp="1"/>
          </p:cNvSpPr>
          <p:nvPr>
            <p:ph type="sldNum" sz="quarter" idx="5"/>
          </p:nvPr>
        </p:nvSpPr>
        <p:spPr/>
        <p:txBody>
          <a:bodyPr/>
          <a:lstStyle/>
          <a:p>
            <a:fld id="{05D5F16F-3962-45D6-BF98-037B3FCF95BC}" type="slidenum">
              <a:rPr lang="da-DK" smtClean="0"/>
              <a:t>25</a:t>
            </a:fld>
            <a:endParaRPr lang="da-DK"/>
          </a:p>
        </p:txBody>
      </p:sp>
    </p:spTree>
    <p:extLst>
      <p:ext uri="{BB962C8B-B14F-4D97-AF65-F5344CB8AC3E}">
        <p14:creationId xmlns:p14="http://schemas.microsoft.com/office/powerpoint/2010/main" val="3263315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Da frugttræer og bærbuske er flerårige kulturer, er der større problemer med skadedyr og sygdomme, da man ikke visker tavlen ren ved at skifte afgrøde hvert år. </a:t>
            </a:r>
          </a:p>
          <a:p>
            <a:endParaRPr lang="da-DK" dirty="0"/>
          </a:p>
          <a:p>
            <a:r>
              <a:rPr lang="da-DK" dirty="0"/>
              <a:t>Der er nogle sprøjtemidler som er tilladt i økologisk produktion – de ses i økologivejledningens bilag 1. De kan anvendes og bliver i højere grad anvendt i frugt og bærplantager end i anden økologisk planteavl. </a:t>
            </a:r>
          </a:p>
          <a:p>
            <a:r>
              <a:rPr lang="da-DK" dirty="0"/>
              <a:t>Hvis man vælger at bruge disse sprøjtemidler skal man indberette det i sprøjtejournalen ligesom konventionelle landbrugere skal. </a:t>
            </a:r>
          </a:p>
          <a:p>
            <a:endParaRPr lang="da-DK" dirty="0"/>
          </a:p>
          <a:p>
            <a:r>
              <a:rPr lang="da-DK" dirty="0"/>
              <a:t>Som på andre arbejdspladser, kan der være risici for arbejdsulykker i en plantage.</a:t>
            </a:r>
          </a:p>
          <a:p>
            <a:r>
              <a:rPr lang="da-DK" dirty="0"/>
              <a:t>Det sker ofte under beskæring, på stiger og ved brug af maskiner. Det er vigtig at sørge for god instruktion til maskiner osv.</a:t>
            </a:r>
          </a:p>
          <a:p>
            <a:endParaRPr lang="da-DK" dirty="0"/>
          </a:p>
          <a:p>
            <a:endParaRPr lang="da-DK" dirty="0"/>
          </a:p>
        </p:txBody>
      </p:sp>
      <p:sp>
        <p:nvSpPr>
          <p:cNvPr id="4" name="Pladsholder til slidenummer 3"/>
          <p:cNvSpPr>
            <a:spLocks noGrp="1"/>
          </p:cNvSpPr>
          <p:nvPr>
            <p:ph type="sldNum" sz="quarter" idx="5"/>
          </p:nvPr>
        </p:nvSpPr>
        <p:spPr/>
        <p:txBody>
          <a:bodyPr/>
          <a:lstStyle/>
          <a:p>
            <a:fld id="{05D5F16F-3962-45D6-BF98-037B3FCF95BC}" type="slidenum">
              <a:rPr lang="da-DK" smtClean="0"/>
              <a:t>26</a:t>
            </a:fld>
            <a:endParaRPr lang="da-DK"/>
          </a:p>
        </p:txBody>
      </p:sp>
    </p:spTree>
    <p:extLst>
      <p:ext uri="{BB962C8B-B14F-4D97-AF65-F5344CB8AC3E}">
        <p14:creationId xmlns:p14="http://schemas.microsoft.com/office/powerpoint/2010/main" val="2189334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Frugt og bærplantager er store og langvarige investeringer, og derfor kræver det grundig forberedelse og planlægning. </a:t>
            </a:r>
          </a:p>
          <a:p>
            <a:r>
              <a:rPr lang="da-DK" dirty="0"/>
              <a:t>- her er det en stor hjælp at trække på andres eller egne erfaringer fra tidligere.</a:t>
            </a:r>
          </a:p>
          <a:p>
            <a:r>
              <a:rPr lang="da-DK" dirty="0"/>
              <a:t>- der findes også mange dyrkningsvejledninger til frugt og bær. </a:t>
            </a:r>
          </a:p>
          <a:p>
            <a:r>
              <a:rPr lang="da-DK" dirty="0"/>
              <a:t>- desuden er det vigtigt at kende til jord- og klimaforhold, så man kan vælge passende afgrøder, der vil trives. </a:t>
            </a:r>
          </a:p>
          <a:p>
            <a:endParaRPr lang="da-DK" dirty="0"/>
          </a:p>
          <a:p>
            <a:r>
              <a:rPr lang="da-DK" dirty="0"/>
              <a:t>Økonomi:</a:t>
            </a:r>
          </a:p>
          <a:p>
            <a:r>
              <a:rPr lang="da-DK" dirty="0"/>
              <a:t>- før man etablerer en ´plantage er det godt at kende sine afsætningsmuligheder. </a:t>
            </a:r>
          </a:p>
          <a:p>
            <a:r>
              <a:rPr lang="da-DK" dirty="0"/>
              <a:t>- f. eks. kræver selvpluk er der mange kunder, der bor i nærheden. </a:t>
            </a:r>
          </a:p>
          <a:p>
            <a:r>
              <a:rPr lang="da-DK" dirty="0"/>
              <a:t>- det kræver ofte en del specialmaskiner at dyrke frugt og bær, </a:t>
            </a:r>
          </a:p>
          <a:p>
            <a:endParaRPr lang="da-DK" dirty="0"/>
          </a:p>
          <a:p>
            <a:r>
              <a:rPr lang="da-DK" dirty="0"/>
              <a:t>Meget frugt og bær høstes med håndkraft, hvilket kræver meget arbejdskraft i høstperioden. </a:t>
            </a:r>
          </a:p>
          <a:p>
            <a:r>
              <a:rPr lang="da-DK" dirty="0"/>
              <a:t>- det kræver god ledelse og sprogkundskaber, da det kan have stor betydning for kvaliteten af udbyttet, hvis det håndteres forkert. </a:t>
            </a:r>
          </a:p>
        </p:txBody>
      </p:sp>
      <p:sp>
        <p:nvSpPr>
          <p:cNvPr id="4" name="Pladsholder til slidenummer 3"/>
          <p:cNvSpPr>
            <a:spLocks noGrp="1"/>
          </p:cNvSpPr>
          <p:nvPr>
            <p:ph type="sldNum" sz="quarter" idx="5"/>
          </p:nvPr>
        </p:nvSpPr>
        <p:spPr/>
        <p:txBody>
          <a:bodyPr/>
          <a:lstStyle/>
          <a:p>
            <a:fld id="{05D5F16F-3962-45D6-BF98-037B3FCF95BC}" type="slidenum">
              <a:rPr lang="da-DK" smtClean="0"/>
              <a:t>27</a:t>
            </a:fld>
            <a:endParaRPr lang="da-DK"/>
          </a:p>
        </p:txBody>
      </p:sp>
    </p:spTree>
    <p:extLst>
      <p:ext uri="{BB962C8B-B14F-4D97-AF65-F5344CB8AC3E}">
        <p14:creationId xmlns:p14="http://schemas.microsoft.com/office/powerpoint/2010/main" val="36209772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Plantningstidspunkt:</a:t>
            </a:r>
          </a:p>
          <a:p>
            <a:r>
              <a:rPr lang="da-DK" dirty="0"/>
              <a:t>- efteråret er det bedste tidspunkt at plante</a:t>
            </a:r>
          </a:p>
          <a:p>
            <a:r>
              <a:rPr lang="da-DK" dirty="0"/>
              <a:t>- til gengæld undgår man flere skadedyrsangreb.</a:t>
            </a:r>
          </a:p>
          <a:p>
            <a:r>
              <a:rPr lang="da-DK" dirty="0"/>
              <a:t>- hvis man vander, kan det være en fordel at plante om foråret.  </a:t>
            </a:r>
          </a:p>
          <a:p>
            <a:endParaRPr lang="da-DK" dirty="0"/>
          </a:p>
          <a:p>
            <a:r>
              <a:rPr lang="da-DK" dirty="0"/>
              <a:t>Forberedelse af marken</a:t>
            </a:r>
          </a:p>
          <a:p>
            <a:r>
              <a:rPr lang="da-DK" dirty="0"/>
              <a:t>- marken skal være relativt ren inden udplantning, så ukrudt skal bekæmpes grundigt. </a:t>
            </a:r>
          </a:p>
          <a:p>
            <a:r>
              <a:rPr lang="da-DK" dirty="0"/>
              <a:t>- det er godt at tage jordprøver inden plantning, så det kan vurderes om der skal kalkes eller grundgødskes. </a:t>
            </a:r>
          </a:p>
          <a:p>
            <a:endParaRPr lang="da-DK" dirty="0"/>
          </a:p>
          <a:p>
            <a:r>
              <a:rPr lang="da-DK" dirty="0"/>
              <a:t>Hånd- eller maskinplantning</a:t>
            </a:r>
          </a:p>
          <a:p>
            <a:r>
              <a:rPr lang="da-DK" dirty="0"/>
              <a:t>- alle frugt og bærarter kan plantes med særlige plantemaskiner, men man kan også håndplante – særligt hvis det er mindre arealer. </a:t>
            </a:r>
          </a:p>
          <a:p>
            <a:endParaRPr lang="da-DK" dirty="0"/>
          </a:p>
          <a:p>
            <a:r>
              <a:rPr lang="da-DK" dirty="0"/>
              <a:t>Plantetyper</a:t>
            </a:r>
          </a:p>
          <a:p>
            <a:r>
              <a:rPr lang="da-DK" dirty="0"/>
              <a:t>- der er forskellige typer planter:</a:t>
            </a:r>
          </a:p>
          <a:p>
            <a:r>
              <a:rPr lang="da-DK" dirty="0"/>
              <a:t>	- barrodsplanter: plante med rødder uden jord – tages op fra plante-skolemarken og opbevares på frost. </a:t>
            </a:r>
          </a:p>
          <a:p>
            <a:r>
              <a:rPr lang="da-DK" dirty="0"/>
              <a:t>	- dækrodsplante: en potteplante, hvor planten kommer i en potte med jord/vækstmedie</a:t>
            </a:r>
          </a:p>
          <a:p>
            <a:r>
              <a:rPr lang="da-DK" dirty="0"/>
              <a:t>	- stikling: en grenstump, der har slået rod</a:t>
            </a:r>
          </a:p>
          <a:p>
            <a:r>
              <a:rPr lang="da-DK" dirty="0"/>
              <a:t>	- podning: en grundstamme og selve sorten (ædelris), der er podet på grundstammen. </a:t>
            </a:r>
          </a:p>
          <a:p>
            <a:r>
              <a:rPr lang="da-DK" dirty="0"/>
              <a:t> </a:t>
            </a:r>
          </a:p>
          <a:p>
            <a:r>
              <a:rPr lang="da-DK" dirty="0"/>
              <a:t>Skovlandbrug:</a:t>
            </a:r>
          </a:p>
          <a:p>
            <a:r>
              <a:rPr lang="da-DK" dirty="0"/>
              <a:t>- i skovlandbrug, er der ofte en kombination af frugttræer og husdyr. </a:t>
            </a:r>
          </a:p>
          <a:p>
            <a:r>
              <a:rPr lang="da-DK" dirty="0"/>
              <a:t>- det kræver indhegning af plantagen. </a:t>
            </a:r>
          </a:p>
          <a:p>
            <a:r>
              <a:rPr lang="da-DK" dirty="0"/>
              <a:t>- man skal dog være opmærksom på, at dyrene ikke skader frugttræerne. </a:t>
            </a:r>
          </a:p>
          <a:p>
            <a:endParaRPr lang="da-DK" dirty="0"/>
          </a:p>
        </p:txBody>
      </p:sp>
      <p:sp>
        <p:nvSpPr>
          <p:cNvPr id="4" name="Pladsholder til slidenummer 3"/>
          <p:cNvSpPr>
            <a:spLocks noGrp="1"/>
          </p:cNvSpPr>
          <p:nvPr>
            <p:ph type="sldNum" sz="quarter" idx="5"/>
          </p:nvPr>
        </p:nvSpPr>
        <p:spPr/>
        <p:txBody>
          <a:bodyPr/>
          <a:lstStyle/>
          <a:p>
            <a:fld id="{05D5F16F-3962-45D6-BF98-037B3FCF95BC}" type="slidenum">
              <a:rPr lang="da-DK" smtClean="0"/>
              <a:t>28</a:t>
            </a:fld>
            <a:endParaRPr lang="da-DK"/>
          </a:p>
        </p:txBody>
      </p:sp>
    </p:spTree>
    <p:extLst>
      <p:ext uri="{BB962C8B-B14F-4D97-AF65-F5344CB8AC3E}">
        <p14:creationId xmlns:p14="http://schemas.microsoft.com/office/powerpoint/2010/main" val="17683769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Ifl. økologireglerne, må der kun foretages mekanisk bekæmpelse af ukrudt. </a:t>
            </a:r>
          </a:p>
          <a:p>
            <a:r>
              <a:rPr lang="da-DK" dirty="0"/>
              <a:t>Selvom man ikke nødvendigvis tænker det, er ukrudt i konkurrence med frugttræer om vand og næring, og derfor skal ukrudt også bekæmpes i frugt- og bærplantager</a:t>
            </a:r>
          </a:p>
          <a:p>
            <a:endParaRPr lang="da-DK" dirty="0"/>
          </a:p>
          <a:p>
            <a:r>
              <a:rPr lang="da-DK" dirty="0"/>
              <a:t>Man kan bekæmpe ukrudt med lugning, men man kan også dække jorden med f. eks. ukrudtsdug for at undgå at det spirer.</a:t>
            </a:r>
          </a:p>
          <a:p>
            <a:r>
              <a:rPr lang="da-DK" dirty="0"/>
              <a:t>- ukrudtsdug er godt at bruge i de flerårige frugt- og bærafgrøder, da udgiften hertil fordeles over flere vækstsæsoner.  </a:t>
            </a:r>
          </a:p>
          <a:p>
            <a:r>
              <a:rPr lang="da-DK" dirty="0"/>
              <a:t>- mosegrise trives dog under ukrudtsduge og spiser gerne kernefrugt, så dér kan ukrudtsdug ikke benyttes til de afgrøder. </a:t>
            </a:r>
          </a:p>
          <a:p>
            <a:r>
              <a:rPr lang="da-DK" dirty="0"/>
              <a:t>- en anden ulempe er gødningstildeling, som en må tilføres ovenpå dugen eller ved siden af, hvilket giver en dårligere udnyttelse af gødningen. </a:t>
            </a:r>
          </a:p>
          <a:p>
            <a:endParaRPr lang="da-DK" dirty="0"/>
          </a:p>
          <a:p>
            <a:r>
              <a:rPr lang="da-DK" dirty="0"/>
              <a:t>Alternativt kan man bruges manuelle bekæmpelsesmetoder som håndhakning eller maskiner. </a:t>
            </a:r>
          </a:p>
          <a:p>
            <a:r>
              <a:rPr lang="da-DK" dirty="0"/>
              <a:t>- her er der forskellige maskiner alt efter afgrøden. </a:t>
            </a:r>
          </a:p>
          <a:p>
            <a:r>
              <a:rPr lang="da-DK" dirty="0"/>
              <a:t>- </a:t>
            </a:r>
            <a:r>
              <a:rPr lang="da-DK" dirty="0" err="1"/>
              <a:t>tournesolfræseren</a:t>
            </a:r>
            <a:r>
              <a:rPr lang="da-DK" dirty="0"/>
              <a:t> er god i buskfrugt, da den ikke river i grenene. </a:t>
            </a:r>
          </a:p>
          <a:p>
            <a:r>
              <a:rPr lang="da-DK" dirty="0"/>
              <a:t>- en rotorfræser en god til frugttræer.</a:t>
            </a:r>
          </a:p>
        </p:txBody>
      </p:sp>
      <p:sp>
        <p:nvSpPr>
          <p:cNvPr id="4" name="Pladsholder til slidenummer 3"/>
          <p:cNvSpPr>
            <a:spLocks noGrp="1"/>
          </p:cNvSpPr>
          <p:nvPr>
            <p:ph type="sldNum" sz="quarter" idx="5"/>
          </p:nvPr>
        </p:nvSpPr>
        <p:spPr/>
        <p:txBody>
          <a:bodyPr/>
          <a:lstStyle/>
          <a:p>
            <a:fld id="{05D5F16F-3962-45D6-BF98-037B3FCF95BC}" type="slidenum">
              <a:rPr lang="da-DK" smtClean="0"/>
              <a:t>29</a:t>
            </a:fld>
            <a:endParaRPr lang="da-DK"/>
          </a:p>
        </p:txBody>
      </p:sp>
    </p:spTree>
    <p:extLst>
      <p:ext uri="{BB962C8B-B14F-4D97-AF65-F5344CB8AC3E}">
        <p14:creationId xmlns:p14="http://schemas.microsoft.com/office/powerpoint/2010/main" val="13676298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Lavere gødningsbehov end i andre </a:t>
            </a:r>
            <a:r>
              <a:rPr lang="da-DK" dirty="0" err="1"/>
              <a:t>afrgøder</a:t>
            </a:r>
            <a:endParaRPr lang="da-DK" dirty="0"/>
          </a:p>
          <a:p>
            <a:r>
              <a:rPr lang="da-DK" dirty="0"/>
              <a:t>- næringsstofferne bliver genbrugt i flerårige afgrøder – visne blade bliver nedbrudt og næringsstofferne optages i planten igen. </a:t>
            </a:r>
          </a:p>
          <a:p>
            <a:r>
              <a:rPr lang="da-DK" dirty="0"/>
              <a:t>- sygdomme og skadedyr trives bedre nu mere kvælstof der er – derfor kan det være gavnligt at gødske minimalt. </a:t>
            </a:r>
          </a:p>
          <a:p>
            <a:endParaRPr lang="da-DK" dirty="0"/>
          </a:p>
          <a:p>
            <a:r>
              <a:rPr lang="da-DK" dirty="0"/>
              <a:t>Blad- og jordprøver</a:t>
            </a:r>
          </a:p>
          <a:p>
            <a:r>
              <a:rPr lang="da-DK" dirty="0"/>
              <a:t>- </a:t>
            </a:r>
            <a:r>
              <a:rPr lang="da-DK" dirty="0" err="1"/>
              <a:t>bladprøver</a:t>
            </a:r>
            <a:r>
              <a:rPr lang="da-DK" dirty="0"/>
              <a:t> er den bedste måde at vurdere gødningsbehovet på. </a:t>
            </a:r>
          </a:p>
          <a:p>
            <a:r>
              <a:rPr lang="da-DK" dirty="0"/>
              <a:t>- </a:t>
            </a:r>
            <a:r>
              <a:rPr lang="da-DK" dirty="0" err="1"/>
              <a:t>bladprøverne</a:t>
            </a:r>
            <a:r>
              <a:rPr lang="da-DK" dirty="0"/>
              <a:t> tages og sendes til et laboratorie for analyse. </a:t>
            </a:r>
          </a:p>
          <a:p>
            <a:r>
              <a:rPr lang="da-DK" dirty="0"/>
              <a:t>- før plantning, </a:t>
            </a:r>
            <a:r>
              <a:rPr lang="da-DK" dirty="0" err="1"/>
              <a:t>skla</a:t>
            </a:r>
            <a:r>
              <a:rPr lang="da-DK" dirty="0"/>
              <a:t> der tages jordprøver, så der sikres gode reaktions- fosfor, kalium og magnesiumtal. </a:t>
            </a:r>
          </a:p>
          <a:p>
            <a:endParaRPr lang="da-DK" dirty="0"/>
          </a:p>
          <a:p>
            <a:r>
              <a:rPr lang="da-DK" dirty="0"/>
              <a:t>Gødningstyper:</a:t>
            </a:r>
          </a:p>
          <a:p>
            <a:r>
              <a:rPr lang="da-DK" dirty="0"/>
              <a:t>- der må kun bruges gødningstyper der er godkendt i økologivejledningens bilag. 2. </a:t>
            </a:r>
          </a:p>
          <a:p>
            <a:r>
              <a:rPr lang="da-DK" dirty="0"/>
              <a:t>- kompost er en oplagt gødningstype til frugt og bær-plantager</a:t>
            </a:r>
          </a:p>
          <a:p>
            <a:r>
              <a:rPr lang="da-DK" dirty="0"/>
              <a:t>- gylle</a:t>
            </a:r>
          </a:p>
          <a:p>
            <a:r>
              <a:rPr lang="da-DK" dirty="0"/>
              <a:t>- grøngødning er godt for klima og biodiversitet.</a:t>
            </a:r>
          </a:p>
          <a:p>
            <a:r>
              <a:rPr lang="da-DK" dirty="0"/>
              <a:t>- man kan f. eks. så kløverblandinger mellem rækkerne og så slå dem og lægges </a:t>
            </a:r>
            <a:r>
              <a:rPr lang="da-DK" dirty="0" err="1"/>
              <a:t>slættet</a:t>
            </a:r>
            <a:r>
              <a:rPr lang="da-DK" dirty="0"/>
              <a:t> ved træerne.  </a:t>
            </a:r>
          </a:p>
          <a:p>
            <a:endParaRPr lang="da-DK" dirty="0"/>
          </a:p>
          <a:p>
            <a:r>
              <a:rPr lang="da-DK" dirty="0"/>
              <a:t>Gødskningsregler:</a:t>
            </a:r>
          </a:p>
          <a:p>
            <a:r>
              <a:rPr lang="da-DK" dirty="0"/>
              <a:t>- gødningsnormerne for forskellige frugt- og bærafgrøder findes i vejledningen om gødsknings- og harmoniregler. </a:t>
            </a:r>
          </a:p>
          <a:p>
            <a:endParaRPr lang="da-DK" dirty="0"/>
          </a:p>
        </p:txBody>
      </p:sp>
      <p:sp>
        <p:nvSpPr>
          <p:cNvPr id="4" name="Pladsholder til slidenummer 3"/>
          <p:cNvSpPr>
            <a:spLocks noGrp="1"/>
          </p:cNvSpPr>
          <p:nvPr>
            <p:ph type="sldNum" sz="quarter" idx="5"/>
          </p:nvPr>
        </p:nvSpPr>
        <p:spPr/>
        <p:txBody>
          <a:bodyPr/>
          <a:lstStyle/>
          <a:p>
            <a:fld id="{05D5F16F-3962-45D6-BF98-037B3FCF95BC}" type="slidenum">
              <a:rPr lang="da-DK" smtClean="0"/>
              <a:t>30</a:t>
            </a:fld>
            <a:endParaRPr lang="da-DK"/>
          </a:p>
        </p:txBody>
      </p:sp>
    </p:spTree>
    <p:extLst>
      <p:ext uri="{BB962C8B-B14F-4D97-AF65-F5344CB8AC3E}">
        <p14:creationId xmlns:p14="http://schemas.microsoft.com/office/powerpoint/2010/main" val="3294401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0" i="0" dirty="0">
                <a:solidFill>
                  <a:srgbClr val="374151"/>
                </a:solidFill>
                <a:effectLst/>
                <a:latin typeface="Söhne"/>
              </a:rPr>
              <a:t>Kvægproteinet stammer hovedsageligt fra kløvergræs, varierende efter region. Godt kløvergræsfoder er fordøjeligt og proteinrigt, men kræver balancering mellem udbytte og kvalitet. Kløverandel er vigtig for økologisk kvægfoder. Valg af blanding og gødskning er afgørende, samt strategi for afgræsning eller slæt. </a:t>
            </a:r>
            <a:r>
              <a:rPr lang="da-DK" b="0" i="0" dirty="0" err="1">
                <a:solidFill>
                  <a:srgbClr val="374151"/>
                </a:solidFill>
                <a:effectLst/>
                <a:latin typeface="Söhne"/>
              </a:rPr>
              <a:t>Slætfrekvens</a:t>
            </a:r>
            <a:r>
              <a:rPr lang="da-DK" b="0" i="0" dirty="0">
                <a:solidFill>
                  <a:srgbClr val="374151"/>
                </a:solidFill>
                <a:effectLst/>
                <a:latin typeface="Söhne"/>
              </a:rPr>
              <a:t> påvirker kvalitet mere end udbytte.</a:t>
            </a:r>
            <a:endParaRPr lang="en-US" dirty="0"/>
          </a:p>
        </p:txBody>
      </p:sp>
      <p:sp>
        <p:nvSpPr>
          <p:cNvPr id="4" name="Slide Number Placeholder 3"/>
          <p:cNvSpPr>
            <a:spLocks noGrp="1"/>
          </p:cNvSpPr>
          <p:nvPr>
            <p:ph type="sldNum" sz="quarter" idx="5"/>
          </p:nvPr>
        </p:nvSpPr>
        <p:spPr/>
        <p:txBody>
          <a:bodyPr/>
          <a:lstStyle/>
          <a:p>
            <a:fld id="{05D5F16F-3962-45D6-BF98-037B3FCF95BC}" type="slidenum">
              <a:rPr lang="da-DK" smtClean="0"/>
              <a:t>4</a:t>
            </a:fld>
            <a:endParaRPr lang="da-DK"/>
          </a:p>
        </p:txBody>
      </p:sp>
    </p:spTree>
    <p:extLst>
      <p:ext uri="{BB962C8B-B14F-4D97-AF65-F5344CB8AC3E}">
        <p14:creationId xmlns:p14="http://schemas.microsoft.com/office/powerpoint/2010/main" val="38342853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Vækst og udvikling</a:t>
            </a:r>
          </a:p>
          <a:p>
            <a:r>
              <a:rPr lang="da-DK" dirty="0"/>
              <a:t>- det er vigtigt at </a:t>
            </a:r>
            <a:r>
              <a:rPr lang="da-DK" dirty="0" err="1"/>
              <a:t>hodle</a:t>
            </a:r>
            <a:r>
              <a:rPr lang="da-DK" dirty="0"/>
              <a:t> øje med væksten og modenhed af frugten i løbet af vækstsæsonen. </a:t>
            </a:r>
          </a:p>
          <a:p>
            <a:r>
              <a:rPr lang="da-DK" dirty="0"/>
              <a:t>- der skal holdes øje med behov for ukrudtsbekæmpelse</a:t>
            </a:r>
          </a:p>
          <a:p>
            <a:r>
              <a:rPr lang="da-DK" dirty="0"/>
              <a:t>- lige op til høstes skal der holdes yderligere øje med frugtens modenhed, så den bliver høstes på det helt rigtige tidspunkt. </a:t>
            </a:r>
          </a:p>
          <a:p>
            <a:endParaRPr lang="da-DK" dirty="0"/>
          </a:p>
          <a:p>
            <a:r>
              <a:rPr lang="da-DK" dirty="0"/>
              <a:t>Sygdomme og skadedyr</a:t>
            </a:r>
          </a:p>
          <a:p>
            <a:r>
              <a:rPr lang="da-DK" dirty="0"/>
              <a:t>- ugentlige registreringer af sygdomme og skadedyr</a:t>
            </a:r>
          </a:p>
          <a:p>
            <a:r>
              <a:rPr lang="da-DK" dirty="0"/>
              <a:t>- brug af økologisk godkendte bekæmpelsesmidler afhænger af vækststadiet, som derfor også skal registreres. </a:t>
            </a:r>
          </a:p>
          <a:p>
            <a:r>
              <a:rPr lang="da-DK" dirty="0"/>
              <a:t> </a:t>
            </a:r>
          </a:p>
          <a:p>
            <a:endParaRPr lang="da-DK" dirty="0"/>
          </a:p>
        </p:txBody>
      </p:sp>
      <p:sp>
        <p:nvSpPr>
          <p:cNvPr id="4" name="Pladsholder til slidenummer 3"/>
          <p:cNvSpPr>
            <a:spLocks noGrp="1"/>
          </p:cNvSpPr>
          <p:nvPr>
            <p:ph type="sldNum" sz="quarter" idx="5"/>
          </p:nvPr>
        </p:nvSpPr>
        <p:spPr/>
        <p:txBody>
          <a:bodyPr/>
          <a:lstStyle/>
          <a:p>
            <a:fld id="{05D5F16F-3962-45D6-BF98-037B3FCF95BC}" type="slidenum">
              <a:rPr lang="da-DK" smtClean="0"/>
              <a:t>31</a:t>
            </a:fld>
            <a:endParaRPr lang="da-DK"/>
          </a:p>
        </p:txBody>
      </p:sp>
    </p:spTree>
    <p:extLst>
      <p:ext uri="{BB962C8B-B14F-4D97-AF65-F5344CB8AC3E}">
        <p14:creationId xmlns:p14="http://schemas.microsoft.com/office/powerpoint/2010/main" val="7865085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Arter:</a:t>
            </a:r>
          </a:p>
          <a:p>
            <a:r>
              <a:rPr lang="da-DK" dirty="0"/>
              <a:t>- frugt- og bærarter deles op i undergrupper efter botanisk </a:t>
            </a:r>
            <a:r>
              <a:rPr lang="da-DK" dirty="0" err="1"/>
              <a:t>slægtsskab</a:t>
            </a:r>
            <a:r>
              <a:rPr lang="da-DK" dirty="0"/>
              <a:t>:</a:t>
            </a:r>
          </a:p>
          <a:p>
            <a:r>
              <a:rPr lang="da-DK" dirty="0"/>
              <a:t>- stenfrugt er f. eks. </a:t>
            </a:r>
            <a:r>
              <a:rPr lang="da-DK" i="1" dirty="0" err="1"/>
              <a:t>prunus</a:t>
            </a:r>
            <a:r>
              <a:rPr lang="da-DK" dirty="0"/>
              <a:t>-arterne: </a:t>
            </a:r>
            <a:r>
              <a:rPr lang="da-DK" dirty="0" err="1"/>
              <a:t>kirksebær</a:t>
            </a:r>
            <a:r>
              <a:rPr lang="da-DK" dirty="0"/>
              <a:t>, mandel, blomme, mirabeller osv. </a:t>
            </a:r>
          </a:p>
          <a:p>
            <a:endParaRPr lang="da-DK" dirty="0"/>
          </a:p>
          <a:p>
            <a:r>
              <a:rPr lang="da-DK" dirty="0"/>
              <a:t>Sorter:</a:t>
            </a:r>
          </a:p>
          <a:p>
            <a:r>
              <a:rPr lang="da-DK" dirty="0"/>
              <a:t>Indenfor hver art, er der forskellige sorter, som er fremavlede varianter af samme art. </a:t>
            </a:r>
          </a:p>
          <a:p>
            <a:r>
              <a:rPr lang="da-DK" dirty="0"/>
              <a:t>- sortsvalget er vigtigt, så et fejlvalg ikke koster dyrt mange år frem</a:t>
            </a:r>
          </a:p>
          <a:p>
            <a:r>
              <a:rPr lang="da-DK" dirty="0"/>
              <a:t>- valget afhænger af afsætningen – hvem skal købe frugten</a:t>
            </a:r>
          </a:p>
          <a:p>
            <a:r>
              <a:rPr lang="da-DK" dirty="0"/>
              <a:t>- skal den være sprøjtet eller </a:t>
            </a:r>
            <a:r>
              <a:rPr lang="da-DK" dirty="0" err="1"/>
              <a:t>usprøjtet</a:t>
            </a:r>
            <a:r>
              <a:rPr lang="da-DK" dirty="0"/>
              <a:t>?</a:t>
            </a:r>
          </a:p>
          <a:p>
            <a:r>
              <a:rPr lang="da-DK" dirty="0"/>
              <a:t>- f. eks. giver detailhandel mulighed for et bredere sortiment af sorter. </a:t>
            </a:r>
          </a:p>
          <a:p>
            <a:endParaRPr lang="da-DK" dirty="0"/>
          </a:p>
          <a:p>
            <a:r>
              <a:rPr lang="da-DK" dirty="0"/>
              <a:t>Forskellige arter har forskellig biologi. </a:t>
            </a:r>
          </a:p>
          <a:p>
            <a:r>
              <a:rPr lang="da-DK" dirty="0"/>
              <a:t>Nogle arter er selvbestøvende: det vil sige, at de danner frugt, hvis planten bestøves af pollen fra samme art. F. eks. solbær</a:t>
            </a:r>
          </a:p>
          <a:p>
            <a:r>
              <a:rPr lang="da-DK" dirty="0"/>
              <a:t>Andre arter fremmedbefrugtede – det vil sige, at der kun udvikles frugt, hvis de bestøves af pollen fra en anden art – f.eks. æbler. </a:t>
            </a:r>
          </a:p>
          <a:p>
            <a:r>
              <a:rPr lang="da-DK" dirty="0"/>
              <a:t>Det betyder, at bestøvende insekter som bier er meget vigtige for udviklingen (og dermed også udbyttet) af frugt.  </a:t>
            </a:r>
          </a:p>
        </p:txBody>
      </p:sp>
      <p:sp>
        <p:nvSpPr>
          <p:cNvPr id="4" name="Pladsholder til slidenummer 3"/>
          <p:cNvSpPr>
            <a:spLocks noGrp="1"/>
          </p:cNvSpPr>
          <p:nvPr>
            <p:ph type="sldNum" sz="quarter" idx="5"/>
          </p:nvPr>
        </p:nvSpPr>
        <p:spPr/>
        <p:txBody>
          <a:bodyPr/>
          <a:lstStyle/>
          <a:p>
            <a:fld id="{05D5F16F-3962-45D6-BF98-037B3FCF95BC}" type="slidenum">
              <a:rPr lang="da-DK" smtClean="0"/>
              <a:t>32</a:t>
            </a:fld>
            <a:endParaRPr lang="da-DK"/>
          </a:p>
        </p:txBody>
      </p:sp>
    </p:spTree>
    <p:extLst>
      <p:ext uri="{BB962C8B-B14F-4D97-AF65-F5344CB8AC3E}">
        <p14:creationId xmlns:p14="http://schemas.microsoft.com/office/powerpoint/2010/main" val="13389496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Formålet med beskæring:</a:t>
            </a:r>
          </a:p>
          <a:p>
            <a:r>
              <a:rPr lang="da-DK" dirty="0"/>
              <a:t>- kontrollere træets vækst – beskæring giver unge grene, som er mere livskraftige og ofte danner flere og bedre frugtknopper</a:t>
            </a:r>
          </a:p>
          <a:p>
            <a:r>
              <a:rPr lang="da-DK" dirty="0"/>
              <a:t>- fjerne grene med sygdomme</a:t>
            </a:r>
          </a:p>
          <a:p>
            <a:r>
              <a:rPr lang="da-DK" dirty="0"/>
              <a:t>- skabe lys og luft, som giver bedre sukkerindhold og smag til frugten. </a:t>
            </a:r>
          </a:p>
          <a:p>
            <a:endParaRPr lang="da-DK" dirty="0"/>
          </a:p>
          <a:p>
            <a:r>
              <a:rPr lang="da-DK" dirty="0"/>
              <a:t>Typer af beskæring</a:t>
            </a:r>
          </a:p>
          <a:p>
            <a:r>
              <a:rPr lang="da-DK" dirty="0"/>
              <a:t>- man bør altid beskære i en tør periode, da fugtig luft giver risiko for sygdomsinfektion i friske sår. </a:t>
            </a:r>
          </a:p>
          <a:p>
            <a:r>
              <a:rPr lang="da-DK" dirty="0"/>
              <a:t>- der kan beskæres med håndkraft – det koster flere arbejdstimer. </a:t>
            </a:r>
          </a:p>
          <a:p>
            <a:r>
              <a:rPr lang="da-DK" dirty="0"/>
              <a:t>- maskinbeskæring bruges ofte i maskinhøstede afgrøder. </a:t>
            </a:r>
          </a:p>
          <a:p>
            <a:endParaRPr lang="da-DK" dirty="0"/>
          </a:p>
          <a:p>
            <a:r>
              <a:rPr lang="da-DK" dirty="0"/>
              <a:t>Vækstreguleringsmetoder:</a:t>
            </a:r>
          </a:p>
          <a:p>
            <a:r>
              <a:rPr lang="da-DK" dirty="0"/>
              <a:t>- væksten kan reguleres med beskæring, men den vigtigste vækstregulering sker gennem grundstammen. </a:t>
            </a:r>
          </a:p>
          <a:p>
            <a:r>
              <a:rPr lang="da-DK" dirty="0"/>
              <a:t>- rodbeskæring bruges, når træet er begyndt at </a:t>
            </a:r>
            <a:r>
              <a:rPr lang="da-DK" dirty="0" err="1"/>
              <a:t>vvære</a:t>
            </a:r>
            <a:r>
              <a:rPr lang="da-DK" dirty="0"/>
              <a:t> frugt – så fokuseres træets energi på at lave gode frugter. </a:t>
            </a:r>
          </a:p>
          <a:p>
            <a:r>
              <a:rPr lang="da-DK" dirty="0"/>
              <a:t>- regulering af frugtmængden: hvis træet sætter for mange frugtknopper, bliver udbyttet dårligere og frugterne bliver mindre.</a:t>
            </a:r>
          </a:p>
          <a:p>
            <a:r>
              <a:rPr lang="da-DK" dirty="0"/>
              <a:t>- i æbleplantager bruges en </a:t>
            </a:r>
            <a:r>
              <a:rPr lang="da-DK" dirty="0" err="1"/>
              <a:t>darwin</a:t>
            </a:r>
            <a:r>
              <a:rPr lang="da-DK" dirty="0"/>
              <a:t> fortynder til at udtynde æbleblomster. </a:t>
            </a:r>
          </a:p>
          <a:p>
            <a:r>
              <a:rPr lang="da-DK" dirty="0"/>
              <a:t>- det forbedrer også smagen, at frugterne har god plads til udvikle sig. </a:t>
            </a:r>
          </a:p>
          <a:p>
            <a:endParaRPr lang="da-DK" dirty="0"/>
          </a:p>
        </p:txBody>
      </p:sp>
      <p:sp>
        <p:nvSpPr>
          <p:cNvPr id="4" name="Pladsholder til slidenummer 3"/>
          <p:cNvSpPr>
            <a:spLocks noGrp="1"/>
          </p:cNvSpPr>
          <p:nvPr>
            <p:ph type="sldNum" sz="quarter" idx="5"/>
          </p:nvPr>
        </p:nvSpPr>
        <p:spPr/>
        <p:txBody>
          <a:bodyPr/>
          <a:lstStyle/>
          <a:p>
            <a:fld id="{05D5F16F-3962-45D6-BF98-037B3FCF95BC}" type="slidenum">
              <a:rPr lang="da-DK" smtClean="0"/>
              <a:t>33</a:t>
            </a:fld>
            <a:endParaRPr lang="da-DK"/>
          </a:p>
        </p:txBody>
      </p:sp>
    </p:spTree>
    <p:extLst>
      <p:ext uri="{BB962C8B-B14F-4D97-AF65-F5344CB8AC3E}">
        <p14:creationId xmlns:p14="http://schemas.microsoft.com/office/powerpoint/2010/main" val="15746749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buFont typeface="Arial" panose="020B0604020202020204" pitchFamily="34" charset="0"/>
              <a:buNone/>
            </a:pPr>
            <a:r>
              <a:rPr lang="da-DK" b="0" i="1" dirty="0">
                <a:solidFill>
                  <a:srgbClr val="374151"/>
                </a:solidFill>
                <a:effectLst/>
                <a:latin typeface="Söhne"/>
              </a:rPr>
              <a:t>Tidspunkt for høst:</a:t>
            </a:r>
            <a:endParaRPr lang="da-DK" b="0" i="0" dirty="0">
              <a:solidFill>
                <a:srgbClr val="374151"/>
              </a:solidFill>
              <a:effectLst/>
              <a:latin typeface="Söhne"/>
            </a:endParaRPr>
          </a:p>
          <a:p>
            <a:pPr marL="742950" lvl="1" indent="-285750" algn="l">
              <a:buFont typeface="Arial" panose="020B0604020202020204" pitchFamily="34" charset="0"/>
              <a:buChar char="•"/>
            </a:pPr>
            <a:r>
              <a:rPr lang="da-DK" b="0" i="0" dirty="0">
                <a:solidFill>
                  <a:srgbClr val="374151"/>
                </a:solidFill>
                <a:effectLst/>
                <a:latin typeface="Söhne"/>
              </a:rPr>
              <a:t>Varierer afhængigt af frugt- og </a:t>
            </a:r>
            <a:r>
              <a:rPr lang="da-DK" b="0" i="0" dirty="0" err="1">
                <a:solidFill>
                  <a:srgbClr val="374151"/>
                </a:solidFill>
                <a:effectLst/>
                <a:latin typeface="Söhne"/>
              </a:rPr>
              <a:t>bærart</a:t>
            </a:r>
            <a:r>
              <a:rPr lang="da-DK" b="0" i="0" dirty="0">
                <a:solidFill>
                  <a:srgbClr val="374151"/>
                </a:solidFill>
                <a:effectLst/>
                <a:latin typeface="Söhne"/>
              </a:rPr>
              <a:t> samt lokale klimaforhold.</a:t>
            </a:r>
          </a:p>
          <a:p>
            <a:pPr marL="742950" lvl="1" indent="-285750" algn="l">
              <a:buFont typeface="Arial" panose="020B0604020202020204" pitchFamily="34" charset="0"/>
              <a:buChar char="•"/>
            </a:pPr>
            <a:r>
              <a:rPr lang="da-DK" b="0" i="0" dirty="0">
                <a:solidFill>
                  <a:srgbClr val="374151"/>
                </a:solidFill>
                <a:effectLst/>
                <a:latin typeface="Söhne"/>
              </a:rPr>
              <a:t>Modenhed og smagsprofil er afgørende faktorer for bestemmelse af høsttidspunktet.</a:t>
            </a:r>
          </a:p>
          <a:p>
            <a:pPr marL="742950" lvl="1" indent="-285750" algn="l">
              <a:buFont typeface="Arial" panose="020B0604020202020204" pitchFamily="34" charset="0"/>
              <a:buChar char="•"/>
            </a:pPr>
            <a:r>
              <a:rPr lang="da-DK" b="0" i="0" dirty="0">
                <a:solidFill>
                  <a:srgbClr val="374151"/>
                </a:solidFill>
                <a:effectLst/>
                <a:latin typeface="Söhne"/>
              </a:rPr>
              <a:t>Vigtigt at vurdere modenheden ofte tæt på høst. </a:t>
            </a:r>
          </a:p>
          <a:p>
            <a:pPr algn="l">
              <a:buFont typeface="Arial" panose="020B0604020202020204" pitchFamily="34" charset="0"/>
              <a:buNone/>
            </a:pPr>
            <a:r>
              <a:rPr lang="da-DK" b="0" i="1" dirty="0">
                <a:solidFill>
                  <a:srgbClr val="374151"/>
                </a:solidFill>
                <a:effectLst/>
                <a:latin typeface="Söhne"/>
              </a:rPr>
              <a:t>Høstmetoder:</a:t>
            </a:r>
            <a:endParaRPr lang="da-DK" b="0" i="0" dirty="0">
              <a:solidFill>
                <a:srgbClr val="374151"/>
              </a:solidFill>
              <a:effectLst/>
              <a:latin typeface="Söhne"/>
            </a:endParaRPr>
          </a:p>
          <a:p>
            <a:pPr marL="742950" lvl="1" indent="-285750" algn="l">
              <a:buFont typeface="Arial" panose="020B0604020202020204" pitchFamily="34" charset="0"/>
              <a:buChar char="•"/>
            </a:pPr>
            <a:r>
              <a:rPr lang="da-DK" b="0" i="0" dirty="0">
                <a:solidFill>
                  <a:srgbClr val="374151"/>
                </a:solidFill>
                <a:effectLst/>
                <a:latin typeface="Söhne"/>
              </a:rPr>
              <a:t>Håndplukning anvendes til bløde frugter som bær, mens mekanisk høst bruges til større afgrøder som æbler og pærer, samt industrifrugt</a:t>
            </a:r>
          </a:p>
          <a:p>
            <a:pPr marL="742950" lvl="1" indent="-285750" algn="l">
              <a:buFont typeface="Arial" panose="020B0604020202020204" pitchFamily="34" charset="0"/>
              <a:buChar char="•"/>
            </a:pPr>
            <a:r>
              <a:rPr lang="da-DK" b="0" i="0" dirty="0">
                <a:solidFill>
                  <a:srgbClr val="374151"/>
                </a:solidFill>
                <a:effectLst/>
                <a:latin typeface="Söhne"/>
              </a:rPr>
              <a:t>Skånsom behandling for at undgå skader og bevare frugtkvaliteten.</a:t>
            </a:r>
          </a:p>
          <a:p>
            <a:pPr algn="l">
              <a:buFont typeface="Arial" panose="020B0604020202020204" pitchFamily="34" charset="0"/>
              <a:buNone/>
            </a:pPr>
            <a:r>
              <a:rPr lang="da-DK" b="0" i="1" dirty="0">
                <a:solidFill>
                  <a:srgbClr val="374151"/>
                </a:solidFill>
                <a:effectLst/>
                <a:latin typeface="Söhne"/>
              </a:rPr>
              <a:t>Høstteknikker:</a:t>
            </a:r>
            <a:endParaRPr lang="da-DK" b="0" i="0" dirty="0">
              <a:solidFill>
                <a:srgbClr val="374151"/>
              </a:solidFill>
              <a:effectLst/>
              <a:latin typeface="Söhne"/>
            </a:endParaRPr>
          </a:p>
          <a:p>
            <a:pPr marL="742950" lvl="1" indent="-285750" algn="l">
              <a:buFont typeface="Arial" panose="020B0604020202020204" pitchFamily="34" charset="0"/>
              <a:buChar char="•"/>
            </a:pPr>
            <a:r>
              <a:rPr lang="da-DK" b="0" i="0" dirty="0">
                <a:solidFill>
                  <a:srgbClr val="374151"/>
                </a:solidFill>
                <a:effectLst/>
                <a:latin typeface="Söhne"/>
              </a:rPr>
              <a:t>Rystning af træer eller brug af mekaniske rystemaskiner letter høstprocessen for frugter som æbler og nødder.</a:t>
            </a:r>
          </a:p>
          <a:p>
            <a:pPr marL="742950" lvl="1" indent="-285750" algn="l">
              <a:buFont typeface="Arial" panose="020B0604020202020204" pitchFamily="34" charset="0"/>
              <a:buChar char="•"/>
            </a:pPr>
            <a:r>
              <a:rPr lang="da-DK" b="0" i="0" dirty="0">
                <a:solidFill>
                  <a:srgbClr val="374151"/>
                </a:solidFill>
                <a:effectLst/>
                <a:latin typeface="Söhne"/>
              </a:rPr>
              <a:t>Fokus på at minimere tab og opretholde høj kvalitet under høstprocessen.</a:t>
            </a:r>
          </a:p>
          <a:p>
            <a:endParaRPr lang="da-DK" dirty="0"/>
          </a:p>
        </p:txBody>
      </p:sp>
      <p:sp>
        <p:nvSpPr>
          <p:cNvPr id="4" name="Pladsholder til slidenummer 3"/>
          <p:cNvSpPr>
            <a:spLocks noGrp="1"/>
          </p:cNvSpPr>
          <p:nvPr>
            <p:ph type="sldNum" sz="quarter" idx="5"/>
          </p:nvPr>
        </p:nvSpPr>
        <p:spPr/>
        <p:txBody>
          <a:bodyPr/>
          <a:lstStyle/>
          <a:p>
            <a:fld id="{05D5F16F-3962-45D6-BF98-037B3FCF95BC}" type="slidenum">
              <a:rPr lang="da-DK" smtClean="0"/>
              <a:t>34</a:t>
            </a:fld>
            <a:endParaRPr lang="da-DK"/>
          </a:p>
        </p:txBody>
      </p:sp>
    </p:spTree>
    <p:extLst>
      <p:ext uri="{BB962C8B-B14F-4D97-AF65-F5344CB8AC3E}">
        <p14:creationId xmlns:p14="http://schemas.microsoft.com/office/powerpoint/2010/main" val="974109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Markedsføringsregler</a:t>
            </a:r>
          </a:p>
          <a:p>
            <a:r>
              <a:rPr lang="da-DK" dirty="0"/>
              <a:t>- økologimærker efter 3 års økologisk dyrkning. </a:t>
            </a:r>
          </a:p>
          <a:p>
            <a:r>
              <a:rPr lang="da-DK" dirty="0"/>
              <a:t>- overholde gældende markedsføringsregler – f. eks. korrekt og ikke-vildledende informationer på produktet. </a:t>
            </a:r>
          </a:p>
          <a:p>
            <a:endParaRPr lang="da-DK" dirty="0"/>
          </a:p>
          <a:p>
            <a:r>
              <a:rPr lang="da-DK" dirty="0"/>
              <a:t>Afsætningskanaler</a:t>
            </a:r>
          </a:p>
          <a:p>
            <a:r>
              <a:rPr lang="da-DK" dirty="0"/>
              <a:t>- forskellige muligheder for afsætning:</a:t>
            </a:r>
          </a:p>
          <a:p>
            <a:r>
              <a:rPr lang="da-DK" dirty="0"/>
              <a:t>- Engros: producentorganisationer, supermarkeder, grossister etc. </a:t>
            </a:r>
          </a:p>
          <a:p>
            <a:r>
              <a:rPr lang="da-DK" dirty="0"/>
              <a:t>- detail: abonnementsordning, torvesalg, gårdbutik, </a:t>
            </a:r>
            <a:r>
              <a:rPr lang="da-DK" dirty="0" err="1"/>
              <a:t>vejbod</a:t>
            </a:r>
            <a:r>
              <a:rPr lang="da-DK" dirty="0"/>
              <a:t>, selvpluk</a:t>
            </a:r>
          </a:p>
          <a:p>
            <a:r>
              <a:rPr lang="da-DK" dirty="0"/>
              <a:t>- industrifrugt: saftfabrikker, mosterier, egen forarbejdning</a:t>
            </a:r>
          </a:p>
          <a:p>
            <a:endParaRPr lang="da-DK" dirty="0"/>
          </a:p>
          <a:p>
            <a:r>
              <a:rPr lang="da-DK" dirty="0"/>
              <a:t>Kundemålgrupper:</a:t>
            </a:r>
          </a:p>
          <a:p>
            <a:r>
              <a:rPr lang="da-DK" dirty="0"/>
              <a:t>- i større byer er økologiske varer særligt populære. </a:t>
            </a:r>
          </a:p>
          <a:p>
            <a:r>
              <a:rPr lang="da-DK" dirty="0"/>
              <a:t>- det forventes at det salget af økologi vil stige. </a:t>
            </a:r>
          </a:p>
          <a:p>
            <a:r>
              <a:rPr lang="da-DK" dirty="0"/>
              <a:t>- for frugt og grønt, er der stor konkurrence med import fra udlandet. </a:t>
            </a:r>
          </a:p>
          <a:p>
            <a:endParaRPr lang="da-DK" dirty="0"/>
          </a:p>
        </p:txBody>
      </p:sp>
      <p:sp>
        <p:nvSpPr>
          <p:cNvPr id="4" name="Pladsholder til slidenummer 3"/>
          <p:cNvSpPr>
            <a:spLocks noGrp="1"/>
          </p:cNvSpPr>
          <p:nvPr>
            <p:ph type="sldNum" sz="quarter" idx="5"/>
          </p:nvPr>
        </p:nvSpPr>
        <p:spPr/>
        <p:txBody>
          <a:bodyPr/>
          <a:lstStyle/>
          <a:p>
            <a:fld id="{05D5F16F-3962-45D6-BF98-037B3FCF95BC}" type="slidenum">
              <a:rPr lang="da-DK" smtClean="0"/>
              <a:t>35</a:t>
            </a:fld>
            <a:endParaRPr lang="da-DK"/>
          </a:p>
        </p:txBody>
      </p:sp>
    </p:spTree>
    <p:extLst>
      <p:ext uri="{BB962C8B-B14F-4D97-AF65-F5344CB8AC3E}">
        <p14:creationId xmlns:p14="http://schemas.microsoft.com/office/powerpoint/2010/main" val="2386293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da-DK" b="0" i="0" dirty="0">
                <a:solidFill>
                  <a:srgbClr val="393939"/>
                </a:solidFill>
                <a:effectLst/>
                <a:latin typeface="LF Press Sans"/>
              </a:rPr>
              <a:t>Til foder er det hestebønne, markært og smalbladet lupin, der dyrkes herhjemme. De har forskellige egenskaber - både som foder og i marken.</a:t>
            </a:r>
          </a:p>
          <a:p>
            <a:pPr algn="l"/>
            <a:r>
              <a:rPr lang="da-DK" b="0" i="0" dirty="0">
                <a:solidFill>
                  <a:srgbClr val="393939"/>
                </a:solidFill>
                <a:effectLst/>
                <a:latin typeface="LF Press Sans"/>
              </a:rPr>
              <a:t>På trods af et højere udbytte i markært end i smalbladet lupin er udbyttet i </a:t>
            </a:r>
            <a:r>
              <a:rPr lang="da-DK" b="0" i="0" dirty="0" err="1">
                <a:solidFill>
                  <a:srgbClr val="393939"/>
                </a:solidFill>
                <a:effectLst/>
                <a:latin typeface="LF Press Sans"/>
              </a:rPr>
              <a:t>råprotein</a:t>
            </a:r>
            <a:r>
              <a:rPr lang="da-DK" b="0" i="0" dirty="0">
                <a:solidFill>
                  <a:srgbClr val="393939"/>
                </a:solidFill>
                <a:effectLst/>
                <a:latin typeface="LF Press Sans"/>
              </a:rPr>
              <a:t> pr. ha det samme, da lupinen har et højere proteinindhold.</a:t>
            </a:r>
          </a:p>
          <a:p>
            <a:pPr algn="l"/>
            <a:r>
              <a:rPr lang="da-DK" b="0" i="0" dirty="0">
                <a:solidFill>
                  <a:srgbClr val="393939"/>
                </a:solidFill>
                <a:effectLst/>
                <a:latin typeface="LF Press Sans"/>
              </a:rPr>
              <a:t>Sammensætningen af aminosyre i de tre arter er ikke optimal til fodring af grise og fjerkræ, hvorfor der skal suppleres med andre fodermidler med højt indhold af essentielle aminosyrer.</a:t>
            </a:r>
          </a:p>
          <a:p>
            <a:endParaRPr lang="da-DK" b="0" i="0" dirty="0">
              <a:solidFill>
                <a:srgbClr val="393939"/>
              </a:solidFill>
              <a:effectLst/>
              <a:latin typeface="LF Press Sans"/>
            </a:endParaRPr>
          </a:p>
        </p:txBody>
      </p:sp>
      <p:sp>
        <p:nvSpPr>
          <p:cNvPr id="4" name="Slide Number Placeholder 3"/>
          <p:cNvSpPr>
            <a:spLocks noGrp="1"/>
          </p:cNvSpPr>
          <p:nvPr>
            <p:ph type="sldNum" sz="quarter" idx="5"/>
          </p:nvPr>
        </p:nvSpPr>
        <p:spPr/>
        <p:txBody>
          <a:bodyPr/>
          <a:lstStyle/>
          <a:p>
            <a:fld id="{05D5F16F-3962-45D6-BF98-037B3FCF95BC}" type="slidenum">
              <a:rPr lang="da-DK" smtClean="0"/>
              <a:t>5</a:t>
            </a:fld>
            <a:endParaRPr lang="da-DK"/>
          </a:p>
        </p:txBody>
      </p:sp>
    </p:spTree>
    <p:extLst>
      <p:ext uri="{BB962C8B-B14F-4D97-AF65-F5344CB8AC3E}">
        <p14:creationId xmlns:p14="http://schemas.microsoft.com/office/powerpoint/2010/main" val="1344295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i="0" dirty="0"/>
              <a:t>Hestebønne og markært indeholder ud over protein meget stivelse, mens lupin har et lavt stivelsesindhold, men til gengæld et højere fedtindhold. </a:t>
            </a:r>
            <a:r>
              <a:rPr lang="da-DK" b="0" i="0" dirty="0">
                <a:solidFill>
                  <a:srgbClr val="393939"/>
                </a:solidFill>
                <a:effectLst/>
                <a:latin typeface="LF Press Sans"/>
              </a:rPr>
              <a:t>Sammensætningen af aminosyre i de tre arter er ikke optimal til fodring af grise og fjerkræ, hvorfor der skal suppleres med andre fodermidler med højt indhold af essentielle aminosyrer.</a:t>
            </a:r>
          </a:p>
          <a:p>
            <a:endParaRPr lang="da-DK" b="0" i="0" dirty="0">
              <a:solidFill>
                <a:srgbClr val="393939"/>
              </a:solidFill>
              <a:effectLst/>
              <a:latin typeface="LF Press Sans"/>
            </a:endParaRPr>
          </a:p>
          <a:p>
            <a:r>
              <a:rPr lang="da-DK" b="0" i="0" dirty="0">
                <a:solidFill>
                  <a:srgbClr val="393939"/>
                </a:solidFill>
                <a:effectLst/>
                <a:latin typeface="LF Press Sans"/>
              </a:rPr>
              <a:t>Anvendelse af foder</a:t>
            </a:r>
          </a:p>
          <a:p>
            <a:r>
              <a:rPr lang="da-DK" b="0" i="0" dirty="0">
                <a:solidFill>
                  <a:srgbClr val="393939"/>
                </a:solidFill>
                <a:effectLst/>
                <a:latin typeface="LF Press Sans"/>
              </a:rPr>
              <a:t>Hestebønner – </a:t>
            </a:r>
            <a:r>
              <a:rPr lang="da-DK" b="1" i="0" dirty="0">
                <a:solidFill>
                  <a:srgbClr val="393939"/>
                </a:solidFill>
                <a:effectLst/>
                <a:latin typeface="LF Press Sans"/>
              </a:rPr>
              <a:t>Kvæg: </a:t>
            </a:r>
            <a:r>
              <a:rPr lang="da-DK" b="0" i="0" dirty="0">
                <a:solidFill>
                  <a:srgbClr val="393939"/>
                </a:solidFill>
                <a:effectLst/>
                <a:latin typeface="LF Press Sans"/>
              </a:rPr>
              <a:t>ikke et problem. </a:t>
            </a:r>
            <a:r>
              <a:rPr lang="da-DK" b="1" i="0" dirty="0">
                <a:solidFill>
                  <a:srgbClr val="393939"/>
                </a:solidFill>
                <a:effectLst/>
                <a:latin typeface="LF Press Sans"/>
              </a:rPr>
              <a:t>Grise: </a:t>
            </a:r>
            <a:r>
              <a:rPr lang="da-DK" b="0" i="0" dirty="0">
                <a:solidFill>
                  <a:srgbClr val="393939"/>
                </a:solidFill>
                <a:effectLst/>
                <a:latin typeface="LF Press Sans"/>
              </a:rPr>
              <a:t>Det har tidligere været anbefalingen kun at fodre med sorter med lavt tanninindhold. Nyere fodringsforsøg har dog vist, at moderne sorter med et normalt indhold af tannin også kan anvendes til fodring af grise. </a:t>
            </a:r>
            <a:r>
              <a:rPr lang="da-DK" b="1" i="0" dirty="0">
                <a:solidFill>
                  <a:srgbClr val="393939"/>
                </a:solidFill>
                <a:effectLst/>
                <a:latin typeface="LF Press Sans"/>
              </a:rPr>
              <a:t>Fjerkræ: </a:t>
            </a:r>
            <a:r>
              <a:rPr lang="da-DK" b="0" i="0" dirty="0">
                <a:solidFill>
                  <a:srgbClr val="393939"/>
                </a:solidFill>
                <a:effectLst/>
                <a:latin typeface="LF Press Sans"/>
              </a:rPr>
              <a:t>Fjerkræ er meget følsom overfor </a:t>
            </a:r>
            <a:r>
              <a:rPr lang="da-DK" b="0" i="0" dirty="0" err="1">
                <a:solidFill>
                  <a:srgbClr val="393939"/>
                </a:solidFill>
                <a:effectLst/>
                <a:latin typeface="LF Press Sans"/>
              </a:rPr>
              <a:t>vicin</a:t>
            </a:r>
            <a:r>
              <a:rPr lang="da-DK" b="0" i="0" dirty="0">
                <a:solidFill>
                  <a:srgbClr val="393939"/>
                </a:solidFill>
                <a:effectLst/>
                <a:latin typeface="LF Press Sans"/>
              </a:rPr>
              <a:t> og </a:t>
            </a:r>
            <a:r>
              <a:rPr lang="da-DK" b="0" i="0" dirty="0" err="1">
                <a:solidFill>
                  <a:srgbClr val="393939"/>
                </a:solidFill>
                <a:effectLst/>
                <a:latin typeface="LF Press Sans"/>
              </a:rPr>
              <a:t>convicin</a:t>
            </a:r>
            <a:r>
              <a:rPr lang="da-DK" b="0" i="0" dirty="0">
                <a:solidFill>
                  <a:srgbClr val="393939"/>
                </a:solidFill>
                <a:effectLst/>
                <a:latin typeface="LF Press Sans"/>
              </a:rPr>
              <a:t>:  Derfor må der kun fodres med sorter der har lavt indhold af disse stoffer.</a:t>
            </a:r>
          </a:p>
          <a:p>
            <a:r>
              <a:rPr lang="da-DK" b="0" i="0" dirty="0">
                <a:solidFill>
                  <a:srgbClr val="393939"/>
                </a:solidFill>
                <a:effectLst/>
                <a:latin typeface="LF Press Sans"/>
              </a:rPr>
              <a:t>Markært - Ærterne har så lavt et indhold af skadelige stoffer, at de kan anvendes til alle tre dyregrupper. Ærter har et højt indhold af aminosyren lysin, som gør den ekstra egnet til grise.</a:t>
            </a:r>
          </a:p>
          <a:p>
            <a:pPr algn="l"/>
            <a:r>
              <a:rPr lang="da-DK" b="0" i="0" dirty="0">
                <a:solidFill>
                  <a:srgbClr val="393939"/>
                </a:solidFill>
                <a:effectLst/>
                <a:latin typeface="LF Press Sans"/>
              </a:rPr>
              <a:t>Smalbladet lupin - Lupiner indeholder de skadelige stoffer alkaloider. Lupinsorterne er opdelt i bitter og sød lupin efter deres indhold af alkaloider. Bitter lupin er giftige og kan ikke anvendes til foder eller fødevarer. Sorter af sød lupin kan anvendes til alle tre dyregrupper. Også for sød lupin er der forskel i alkaloidindholdet. Derfor er det er godt at kende noget til den sort man fodrer med.</a:t>
            </a:r>
          </a:p>
          <a:p>
            <a:endParaRPr lang="da-DK" b="0" i="0" dirty="0">
              <a:solidFill>
                <a:srgbClr val="393939"/>
              </a:solidFill>
              <a:effectLst/>
              <a:latin typeface="LF Press Sans"/>
            </a:endParaRPr>
          </a:p>
          <a:p>
            <a:endParaRPr lang="en-US" dirty="0"/>
          </a:p>
        </p:txBody>
      </p:sp>
      <p:sp>
        <p:nvSpPr>
          <p:cNvPr id="4" name="Slide Number Placeholder 3"/>
          <p:cNvSpPr>
            <a:spLocks noGrp="1"/>
          </p:cNvSpPr>
          <p:nvPr>
            <p:ph type="sldNum" sz="quarter" idx="5"/>
          </p:nvPr>
        </p:nvSpPr>
        <p:spPr/>
        <p:txBody>
          <a:bodyPr/>
          <a:lstStyle/>
          <a:p>
            <a:fld id="{05D5F16F-3962-45D6-BF98-037B3FCF95BC}" type="slidenum">
              <a:rPr lang="da-DK" smtClean="0"/>
              <a:t>6</a:t>
            </a:fld>
            <a:endParaRPr lang="da-DK"/>
          </a:p>
        </p:txBody>
      </p:sp>
    </p:spTree>
    <p:extLst>
      <p:ext uri="{BB962C8B-B14F-4D97-AF65-F5344CB8AC3E}">
        <p14:creationId xmlns:p14="http://schemas.microsoft.com/office/powerpoint/2010/main" val="4167174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5F16F-3962-45D6-BF98-037B3FCF95BC}" type="slidenum">
              <a:rPr lang="da-DK" smtClean="0"/>
              <a:t>7</a:t>
            </a:fld>
            <a:endParaRPr lang="da-DK"/>
          </a:p>
        </p:txBody>
      </p:sp>
    </p:spTree>
    <p:extLst>
      <p:ext uri="{BB962C8B-B14F-4D97-AF65-F5344CB8AC3E}">
        <p14:creationId xmlns:p14="http://schemas.microsoft.com/office/powerpoint/2010/main" val="1110172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da-DK" dirty="0"/>
            </a:br>
            <a:r>
              <a:rPr lang="da-DK" b="0" i="0" dirty="0">
                <a:solidFill>
                  <a:srgbClr val="374151"/>
                </a:solidFill>
                <a:effectLst/>
                <a:latin typeface="Söhne"/>
              </a:rPr>
              <a:t>Øget bælgfrugtindtag anbefales - nu 100 g dagligt ifølge nye kostråd. Danskere spiser kun 5 g nu. Bælgfrugter kan erstatte kød pga. højt proteinindhold, vigtigt for klima. Unge vil have mere plantebaseret mad; 45% forventer det, 69% blandt 18-29-årige. 77% foretrækker danskproducerede proteinkilder. Valg af planteprotein fokuserer på smag, mæthed, sundhed (61%, 43%) og nogle på økologi (21%).</a:t>
            </a:r>
            <a:endParaRPr lang="en-US" dirty="0"/>
          </a:p>
          <a:p>
            <a:endParaRPr lang="en-US" dirty="0"/>
          </a:p>
        </p:txBody>
      </p:sp>
      <p:sp>
        <p:nvSpPr>
          <p:cNvPr id="4" name="Slide Number Placeholder 3"/>
          <p:cNvSpPr>
            <a:spLocks noGrp="1"/>
          </p:cNvSpPr>
          <p:nvPr>
            <p:ph type="sldNum" sz="quarter" idx="5"/>
          </p:nvPr>
        </p:nvSpPr>
        <p:spPr/>
        <p:txBody>
          <a:bodyPr/>
          <a:lstStyle/>
          <a:p>
            <a:fld id="{05D5F16F-3962-45D6-BF98-037B3FCF95BC}" type="slidenum">
              <a:rPr lang="da-DK" smtClean="0"/>
              <a:t>8</a:t>
            </a:fld>
            <a:endParaRPr lang="da-DK"/>
          </a:p>
        </p:txBody>
      </p:sp>
    </p:spTree>
    <p:extLst>
      <p:ext uri="{BB962C8B-B14F-4D97-AF65-F5344CB8AC3E}">
        <p14:creationId xmlns:p14="http://schemas.microsoft.com/office/powerpoint/2010/main" val="1580757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I tabellen er der en række bælgplanter som er egnet til konsum, samt egnet til at blive dyrket i Danmark. </a:t>
            </a:r>
            <a:r>
              <a:rPr lang="en-US" b="0" i="0" dirty="0">
                <a:solidFill>
                  <a:srgbClr val="374151"/>
                </a:solidFill>
                <a:effectLst/>
                <a:latin typeface="Söhne"/>
              </a:rPr>
              <a:t>Det </a:t>
            </a:r>
            <a:r>
              <a:rPr lang="en-US" b="0" i="0" dirty="0" err="1">
                <a:solidFill>
                  <a:srgbClr val="374151"/>
                </a:solidFill>
                <a:effectLst/>
                <a:latin typeface="Söhne"/>
              </a:rPr>
              <a:t>inkluderer</a:t>
            </a:r>
            <a:r>
              <a:rPr lang="en-US" b="0" i="0" dirty="0">
                <a:solidFill>
                  <a:srgbClr val="374151"/>
                </a:solidFill>
                <a:effectLst/>
                <a:latin typeface="Söhne"/>
              </a:rPr>
              <a:t> </a:t>
            </a:r>
            <a:r>
              <a:rPr lang="en-US" b="0" i="0" dirty="0" err="1">
                <a:solidFill>
                  <a:srgbClr val="374151"/>
                </a:solidFill>
                <a:effectLst/>
                <a:latin typeface="Söhne"/>
              </a:rPr>
              <a:t>betragtninger</a:t>
            </a:r>
            <a:r>
              <a:rPr lang="en-US" b="0" i="0" dirty="0">
                <a:solidFill>
                  <a:srgbClr val="374151"/>
                </a:solidFill>
                <a:effectLst/>
                <a:latin typeface="Söhne"/>
              </a:rPr>
              <a:t> om </a:t>
            </a:r>
            <a:r>
              <a:rPr lang="en-US" b="0" i="0" dirty="0" err="1">
                <a:solidFill>
                  <a:srgbClr val="374151"/>
                </a:solidFill>
                <a:effectLst/>
                <a:latin typeface="Söhne"/>
              </a:rPr>
              <a:t>smag</a:t>
            </a:r>
            <a:r>
              <a:rPr lang="en-US" b="0" i="0" dirty="0">
                <a:solidFill>
                  <a:srgbClr val="374151"/>
                </a:solidFill>
                <a:effectLst/>
                <a:latin typeface="Söhne"/>
              </a:rPr>
              <a:t>, </a:t>
            </a:r>
            <a:r>
              <a:rPr lang="en-US" b="0" i="0" dirty="0" err="1">
                <a:solidFill>
                  <a:srgbClr val="374151"/>
                </a:solidFill>
                <a:effectLst/>
                <a:latin typeface="Söhne"/>
              </a:rPr>
              <a:t>tekstur</a:t>
            </a:r>
            <a:r>
              <a:rPr lang="en-US" b="0" i="0" dirty="0">
                <a:solidFill>
                  <a:srgbClr val="374151"/>
                </a:solidFill>
                <a:effectLst/>
                <a:latin typeface="Söhne"/>
              </a:rPr>
              <a:t> </a:t>
            </a:r>
            <a:r>
              <a:rPr lang="en-US" b="0" i="0" dirty="0" err="1">
                <a:solidFill>
                  <a:srgbClr val="374151"/>
                </a:solidFill>
                <a:effectLst/>
                <a:latin typeface="Söhne"/>
              </a:rPr>
              <a:t>og</a:t>
            </a:r>
            <a:r>
              <a:rPr lang="en-US" b="0" i="0" dirty="0">
                <a:solidFill>
                  <a:srgbClr val="374151"/>
                </a:solidFill>
                <a:effectLst/>
                <a:latin typeface="Söhne"/>
              </a:rPr>
              <a:t> </a:t>
            </a:r>
            <a:r>
              <a:rPr lang="en-US" b="0" i="0" dirty="0" err="1">
                <a:solidFill>
                  <a:srgbClr val="374151"/>
                </a:solidFill>
                <a:effectLst/>
                <a:latin typeface="Söhne"/>
              </a:rPr>
              <a:t>andre</a:t>
            </a:r>
            <a:r>
              <a:rPr lang="en-US" b="0" i="0" dirty="0">
                <a:solidFill>
                  <a:srgbClr val="374151"/>
                </a:solidFill>
                <a:effectLst/>
                <a:latin typeface="Söhne"/>
              </a:rPr>
              <a:t> </a:t>
            </a:r>
            <a:r>
              <a:rPr lang="en-US" b="0" i="0" dirty="0" err="1">
                <a:solidFill>
                  <a:srgbClr val="374151"/>
                </a:solidFill>
                <a:effectLst/>
                <a:latin typeface="Söhne"/>
              </a:rPr>
              <a:t>kvalitetsparametre</a:t>
            </a:r>
            <a:r>
              <a:rPr lang="en-US" b="0" i="0" dirty="0">
                <a:solidFill>
                  <a:srgbClr val="374151"/>
                </a:solidFill>
                <a:effectLst/>
                <a:latin typeface="Söhne"/>
              </a:rPr>
              <a:t> </a:t>
            </a:r>
            <a:r>
              <a:rPr lang="en-US" b="0" i="0" dirty="0" err="1">
                <a:solidFill>
                  <a:srgbClr val="374151"/>
                </a:solidFill>
                <a:effectLst/>
                <a:latin typeface="Söhne"/>
              </a:rPr>
              <a:t>ved</a:t>
            </a:r>
            <a:r>
              <a:rPr lang="en-US" b="0" i="0" dirty="0">
                <a:solidFill>
                  <a:srgbClr val="374151"/>
                </a:solidFill>
                <a:effectLst/>
                <a:latin typeface="Söhne"/>
              </a:rPr>
              <a:t> </a:t>
            </a:r>
            <a:r>
              <a:rPr lang="en-US" b="0" i="0" dirty="0" err="1">
                <a:solidFill>
                  <a:srgbClr val="374151"/>
                </a:solidFill>
                <a:effectLst/>
                <a:latin typeface="Söhne"/>
              </a:rPr>
              <a:t>anvendelse</a:t>
            </a:r>
            <a:r>
              <a:rPr lang="en-US" b="0" i="0" dirty="0">
                <a:solidFill>
                  <a:srgbClr val="374151"/>
                </a:solidFill>
                <a:effectLst/>
                <a:latin typeface="Söhne"/>
              </a:rPr>
              <a:t> </a:t>
            </a:r>
            <a:r>
              <a:rPr lang="en-US" b="0" i="0" dirty="0" err="1">
                <a:solidFill>
                  <a:srgbClr val="374151"/>
                </a:solidFill>
                <a:effectLst/>
                <a:latin typeface="Söhne"/>
              </a:rPr>
              <a:t>som</a:t>
            </a:r>
            <a:r>
              <a:rPr lang="en-US" b="0" i="0" dirty="0">
                <a:solidFill>
                  <a:srgbClr val="374151"/>
                </a:solidFill>
                <a:effectLst/>
                <a:latin typeface="Söhne"/>
              </a:rPr>
              <a:t> </a:t>
            </a:r>
            <a:r>
              <a:rPr lang="en-US" b="0" i="0" dirty="0" err="1">
                <a:solidFill>
                  <a:srgbClr val="374151"/>
                </a:solidFill>
                <a:effectLst/>
                <a:latin typeface="Söhne"/>
              </a:rPr>
              <a:t>fødevarer</a:t>
            </a:r>
            <a:r>
              <a:rPr lang="en-US" b="0" i="0" dirty="0">
                <a:solidFill>
                  <a:srgbClr val="374151"/>
                </a:solidFill>
                <a:effectLst/>
                <a:latin typeface="Söhne"/>
              </a:rPr>
              <a:t>. </a:t>
            </a:r>
          </a:p>
          <a:p>
            <a:r>
              <a:rPr lang="en-US" b="0" i="0" dirty="0">
                <a:solidFill>
                  <a:srgbClr val="374151"/>
                </a:solidFill>
                <a:effectLst/>
                <a:latin typeface="Söhne"/>
              </a:rPr>
              <a:t> </a:t>
            </a:r>
            <a:r>
              <a:rPr lang="da-DK" dirty="0"/>
              <a:t>Det høje proteinindhold i bælgplanter, gør dem derfor attraktive som alternativer til kød i kosten. </a:t>
            </a:r>
          </a:p>
          <a:p>
            <a:r>
              <a:rPr lang="en-US" b="0" i="0" dirty="0" err="1">
                <a:solidFill>
                  <a:srgbClr val="374151"/>
                </a:solidFill>
                <a:effectLst/>
                <a:latin typeface="Söhne"/>
              </a:rPr>
              <a:t>Præsentationen</a:t>
            </a:r>
            <a:r>
              <a:rPr lang="en-US" b="0" i="0" dirty="0">
                <a:solidFill>
                  <a:srgbClr val="374151"/>
                </a:solidFill>
                <a:effectLst/>
                <a:latin typeface="Söhne"/>
              </a:rPr>
              <a:t> </a:t>
            </a:r>
            <a:r>
              <a:rPr lang="en-US" b="0" i="0" dirty="0" err="1">
                <a:solidFill>
                  <a:srgbClr val="374151"/>
                </a:solidFill>
                <a:effectLst/>
                <a:latin typeface="Söhne"/>
              </a:rPr>
              <a:t>identificerer</a:t>
            </a:r>
            <a:r>
              <a:rPr lang="en-US" b="0" i="0" dirty="0">
                <a:solidFill>
                  <a:srgbClr val="374151"/>
                </a:solidFill>
                <a:effectLst/>
                <a:latin typeface="Söhne"/>
              </a:rPr>
              <a:t> </a:t>
            </a:r>
            <a:r>
              <a:rPr lang="en-US" b="0" i="0" dirty="0" err="1">
                <a:solidFill>
                  <a:srgbClr val="374151"/>
                </a:solidFill>
                <a:effectLst/>
                <a:latin typeface="Söhne"/>
              </a:rPr>
              <a:t>disse</a:t>
            </a:r>
            <a:r>
              <a:rPr lang="en-US" b="0" i="0" dirty="0">
                <a:solidFill>
                  <a:srgbClr val="374151"/>
                </a:solidFill>
                <a:effectLst/>
                <a:latin typeface="Söhne"/>
              </a:rPr>
              <a:t> </a:t>
            </a:r>
            <a:r>
              <a:rPr lang="en-US" b="0" i="0" dirty="0" err="1">
                <a:solidFill>
                  <a:srgbClr val="374151"/>
                </a:solidFill>
                <a:effectLst/>
                <a:latin typeface="Söhne"/>
              </a:rPr>
              <a:t>nøgleafgrøder</a:t>
            </a:r>
            <a:r>
              <a:rPr lang="en-US" b="0" i="0" dirty="0">
                <a:solidFill>
                  <a:srgbClr val="374151"/>
                </a:solidFill>
                <a:effectLst/>
                <a:latin typeface="Söhne"/>
              </a:rPr>
              <a:t> </a:t>
            </a:r>
            <a:r>
              <a:rPr lang="en-US" b="0" i="0" dirty="0" err="1">
                <a:solidFill>
                  <a:srgbClr val="374151"/>
                </a:solidFill>
                <a:effectLst/>
                <a:latin typeface="Söhne"/>
              </a:rPr>
              <a:t>som</a:t>
            </a:r>
            <a:r>
              <a:rPr lang="en-US" b="0" i="0" dirty="0">
                <a:solidFill>
                  <a:srgbClr val="374151"/>
                </a:solidFill>
                <a:effectLst/>
                <a:latin typeface="Söhne"/>
              </a:rPr>
              <a:t> </a:t>
            </a:r>
            <a:r>
              <a:rPr lang="en-US" b="0" i="0" dirty="0" err="1">
                <a:solidFill>
                  <a:srgbClr val="374151"/>
                </a:solidFill>
                <a:effectLst/>
                <a:latin typeface="Söhne"/>
              </a:rPr>
              <a:t>potentielle</a:t>
            </a:r>
            <a:r>
              <a:rPr lang="en-US" b="0" i="0" dirty="0">
                <a:solidFill>
                  <a:srgbClr val="374151"/>
                </a:solidFill>
                <a:effectLst/>
                <a:latin typeface="Söhne"/>
              </a:rPr>
              <a:t> </a:t>
            </a:r>
            <a:r>
              <a:rPr lang="en-US" b="0" i="0" dirty="0" err="1">
                <a:solidFill>
                  <a:srgbClr val="374151"/>
                </a:solidFill>
                <a:effectLst/>
                <a:latin typeface="Söhne"/>
              </a:rPr>
              <a:t>proteinkilder</a:t>
            </a:r>
            <a:r>
              <a:rPr lang="en-US" b="0" i="0" dirty="0">
                <a:solidFill>
                  <a:srgbClr val="374151"/>
                </a:solidFill>
                <a:effectLst/>
                <a:latin typeface="Söhne"/>
              </a:rPr>
              <a:t> </a:t>
            </a:r>
            <a:r>
              <a:rPr lang="en-US" b="0" i="0" dirty="0" err="1">
                <a:solidFill>
                  <a:srgbClr val="374151"/>
                </a:solidFill>
                <a:effectLst/>
                <a:latin typeface="Söhne"/>
              </a:rPr>
              <a:t>i</a:t>
            </a:r>
            <a:r>
              <a:rPr lang="en-US" b="0" i="0" dirty="0">
                <a:solidFill>
                  <a:srgbClr val="374151"/>
                </a:solidFill>
                <a:effectLst/>
                <a:latin typeface="Söhne"/>
              </a:rPr>
              <a:t> </a:t>
            </a:r>
            <a:r>
              <a:rPr lang="en-US" b="0" i="0" dirty="0" err="1">
                <a:solidFill>
                  <a:srgbClr val="374151"/>
                </a:solidFill>
                <a:effectLst/>
                <a:latin typeface="Söhne"/>
              </a:rPr>
              <a:t>en</a:t>
            </a:r>
            <a:r>
              <a:rPr lang="en-US" b="0" i="0" dirty="0">
                <a:solidFill>
                  <a:srgbClr val="374151"/>
                </a:solidFill>
                <a:effectLst/>
                <a:latin typeface="Söhne"/>
              </a:rPr>
              <a:t> </a:t>
            </a:r>
            <a:r>
              <a:rPr lang="en-US" b="0" i="0" dirty="0" err="1">
                <a:solidFill>
                  <a:srgbClr val="374151"/>
                </a:solidFill>
                <a:effectLst/>
                <a:latin typeface="Söhne"/>
              </a:rPr>
              <a:t>bæredygtig</a:t>
            </a:r>
            <a:r>
              <a:rPr lang="en-US" b="0" i="0" dirty="0">
                <a:solidFill>
                  <a:srgbClr val="374151"/>
                </a:solidFill>
                <a:effectLst/>
                <a:latin typeface="Söhne"/>
              </a:rPr>
              <a:t> </a:t>
            </a:r>
            <a:r>
              <a:rPr lang="en-US" b="0" i="0" dirty="0" err="1">
                <a:solidFill>
                  <a:srgbClr val="374151"/>
                </a:solidFill>
                <a:effectLst/>
                <a:latin typeface="Söhne"/>
              </a:rPr>
              <a:t>ernæring</a:t>
            </a:r>
            <a:r>
              <a:rPr lang="en-US" b="0" i="0" dirty="0">
                <a:solidFill>
                  <a:srgbClr val="374151"/>
                </a:solidFill>
                <a:effectLst/>
                <a:latin typeface="Söhne"/>
              </a:rPr>
              <a:t>. </a:t>
            </a:r>
            <a:r>
              <a:rPr lang="en-US" b="0" i="0" dirty="0" err="1">
                <a:solidFill>
                  <a:srgbClr val="374151"/>
                </a:solidFill>
                <a:effectLst/>
                <a:latin typeface="Söhne"/>
              </a:rPr>
              <a:t>Hver</a:t>
            </a:r>
            <a:r>
              <a:rPr lang="en-US" b="0" i="0" dirty="0">
                <a:solidFill>
                  <a:srgbClr val="374151"/>
                </a:solidFill>
                <a:effectLst/>
                <a:latin typeface="Söhne"/>
              </a:rPr>
              <a:t> </a:t>
            </a:r>
            <a:r>
              <a:rPr lang="en-US" b="0" i="0" dirty="0" err="1">
                <a:solidFill>
                  <a:srgbClr val="374151"/>
                </a:solidFill>
                <a:effectLst/>
                <a:latin typeface="Söhne"/>
              </a:rPr>
              <a:t>afgrøde</a:t>
            </a:r>
            <a:r>
              <a:rPr lang="en-US" b="0" i="0" dirty="0">
                <a:solidFill>
                  <a:srgbClr val="374151"/>
                </a:solidFill>
                <a:effectLst/>
                <a:latin typeface="Söhne"/>
              </a:rPr>
              <a:t> </a:t>
            </a:r>
            <a:r>
              <a:rPr lang="en-US" b="0" i="0" dirty="0" err="1">
                <a:solidFill>
                  <a:srgbClr val="374151"/>
                </a:solidFill>
                <a:effectLst/>
                <a:latin typeface="Söhne"/>
              </a:rPr>
              <a:t>har</a:t>
            </a:r>
            <a:r>
              <a:rPr lang="en-US" b="0" i="0" dirty="0">
                <a:solidFill>
                  <a:srgbClr val="374151"/>
                </a:solidFill>
                <a:effectLst/>
                <a:latin typeface="Söhne"/>
              </a:rPr>
              <a:t> sine </a:t>
            </a:r>
            <a:r>
              <a:rPr lang="en-US" b="0" i="0" dirty="0" err="1">
                <a:solidFill>
                  <a:srgbClr val="374151"/>
                </a:solidFill>
                <a:effectLst/>
                <a:latin typeface="Söhne"/>
              </a:rPr>
              <a:t>egne</a:t>
            </a:r>
            <a:r>
              <a:rPr lang="en-US" b="0" i="0" dirty="0">
                <a:solidFill>
                  <a:srgbClr val="374151"/>
                </a:solidFill>
                <a:effectLst/>
                <a:latin typeface="Söhne"/>
              </a:rPr>
              <a:t> </a:t>
            </a:r>
            <a:r>
              <a:rPr lang="en-US" b="0" i="0" dirty="0" err="1">
                <a:solidFill>
                  <a:srgbClr val="374151"/>
                </a:solidFill>
                <a:effectLst/>
                <a:latin typeface="Söhne"/>
              </a:rPr>
              <a:t>ernæringsmæssige</a:t>
            </a:r>
            <a:r>
              <a:rPr lang="en-US" b="0" i="0" dirty="0">
                <a:solidFill>
                  <a:srgbClr val="374151"/>
                </a:solidFill>
                <a:effectLst/>
                <a:latin typeface="Söhne"/>
              </a:rPr>
              <a:t> </a:t>
            </a:r>
            <a:r>
              <a:rPr lang="en-US" b="0" i="0" dirty="0" err="1">
                <a:solidFill>
                  <a:srgbClr val="374151"/>
                </a:solidFill>
                <a:effectLst/>
                <a:latin typeface="Söhne"/>
              </a:rPr>
              <a:t>fordele</a:t>
            </a:r>
            <a:r>
              <a:rPr lang="en-US" b="0" i="0" dirty="0">
                <a:solidFill>
                  <a:srgbClr val="374151"/>
                </a:solidFill>
                <a:effectLst/>
                <a:latin typeface="Söhne"/>
              </a:rPr>
              <a:t> </a:t>
            </a:r>
            <a:r>
              <a:rPr lang="en-US" b="0" i="0" dirty="0" err="1">
                <a:solidFill>
                  <a:srgbClr val="374151"/>
                </a:solidFill>
                <a:effectLst/>
                <a:latin typeface="Söhne"/>
              </a:rPr>
              <a:t>og</a:t>
            </a:r>
            <a:r>
              <a:rPr lang="en-US" b="0" i="0" dirty="0">
                <a:solidFill>
                  <a:srgbClr val="374151"/>
                </a:solidFill>
                <a:effectLst/>
                <a:latin typeface="Söhne"/>
              </a:rPr>
              <a:t> </a:t>
            </a:r>
            <a:r>
              <a:rPr lang="en-US" b="0" i="0" dirty="0" err="1">
                <a:solidFill>
                  <a:srgbClr val="374151"/>
                </a:solidFill>
                <a:effectLst/>
                <a:latin typeface="Söhne"/>
              </a:rPr>
              <a:t>dyrkningskarakteristika</a:t>
            </a:r>
            <a:r>
              <a:rPr lang="en-US" b="0" i="0" dirty="0">
                <a:solidFill>
                  <a:srgbClr val="374151"/>
                </a:solidFill>
                <a:effectLst/>
                <a:latin typeface="Söhne"/>
              </a:rPr>
              <a:t>.</a:t>
            </a:r>
            <a:endParaRPr lang="da-DK" b="0" i="0" dirty="0">
              <a:solidFill>
                <a:srgbClr val="374151"/>
              </a:solidFill>
              <a:effectLst/>
              <a:latin typeface="Söhne"/>
            </a:endParaRPr>
          </a:p>
          <a:p>
            <a:r>
              <a:rPr lang="en-US" b="0" i="0" dirty="0" err="1">
                <a:solidFill>
                  <a:srgbClr val="374151"/>
                </a:solidFill>
                <a:effectLst/>
                <a:latin typeface="Söhne"/>
              </a:rPr>
              <a:t>Hver</a:t>
            </a:r>
            <a:r>
              <a:rPr lang="en-US" b="0" i="0" dirty="0">
                <a:solidFill>
                  <a:srgbClr val="374151"/>
                </a:solidFill>
                <a:effectLst/>
                <a:latin typeface="Söhne"/>
              </a:rPr>
              <a:t> </a:t>
            </a:r>
            <a:r>
              <a:rPr lang="en-US" b="0" i="0" dirty="0" err="1">
                <a:solidFill>
                  <a:srgbClr val="374151"/>
                </a:solidFill>
                <a:effectLst/>
                <a:latin typeface="Söhne"/>
              </a:rPr>
              <a:t>proteinafgrøde</a:t>
            </a:r>
            <a:r>
              <a:rPr lang="en-US" b="0" i="0" dirty="0">
                <a:solidFill>
                  <a:srgbClr val="374151"/>
                </a:solidFill>
                <a:effectLst/>
                <a:latin typeface="Söhne"/>
              </a:rPr>
              <a:t> </a:t>
            </a:r>
            <a:r>
              <a:rPr lang="en-US" b="0" i="0" dirty="0" err="1">
                <a:solidFill>
                  <a:srgbClr val="374151"/>
                </a:solidFill>
                <a:effectLst/>
                <a:latin typeface="Söhne"/>
              </a:rPr>
              <a:t>har</a:t>
            </a:r>
            <a:r>
              <a:rPr lang="en-US" b="0" i="0" dirty="0">
                <a:solidFill>
                  <a:srgbClr val="374151"/>
                </a:solidFill>
                <a:effectLst/>
                <a:latin typeface="Söhne"/>
              </a:rPr>
              <a:t> </a:t>
            </a:r>
            <a:r>
              <a:rPr lang="en-US" b="0" i="0" dirty="0" err="1">
                <a:solidFill>
                  <a:srgbClr val="374151"/>
                </a:solidFill>
                <a:effectLst/>
                <a:latin typeface="Söhne"/>
              </a:rPr>
              <a:t>unikke</a:t>
            </a:r>
            <a:r>
              <a:rPr lang="en-US" b="0" i="0" dirty="0">
                <a:solidFill>
                  <a:srgbClr val="374151"/>
                </a:solidFill>
                <a:effectLst/>
                <a:latin typeface="Söhne"/>
              </a:rPr>
              <a:t> </a:t>
            </a:r>
            <a:r>
              <a:rPr lang="en-US" b="0" i="0" dirty="0" err="1">
                <a:solidFill>
                  <a:srgbClr val="374151"/>
                </a:solidFill>
                <a:effectLst/>
                <a:latin typeface="Söhne"/>
              </a:rPr>
              <a:t>ernæringsmæssige</a:t>
            </a:r>
            <a:r>
              <a:rPr lang="en-US" b="0" i="0" dirty="0">
                <a:solidFill>
                  <a:srgbClr val="374151"/>
                </a:solidFill>
                <a:effectLst/>
                <a:latin typeface="Söhne"/>
              </a:rPr>
              <a:t> </a:t>
            </a:r>
            <a:r>
              <a:rPr lang="en-US" b="0" i="0" dirty="0" err="1">
                <a:solidFill>
                  <a:srgbClr val="374151"/>
                </a:solidFill>
                <a:effectLst/>
                <a:latin typeface="Söhne"/>
              </a:rPr>
              <a:t>fordele</a:t>
            </a:r>
            <a:r>
              <a:rPr lang="en-US" b="0" i="0" dirty="0">
                <a:solidFill>
                  <a:srgbClr val="374151"/>
                </a:solidFill>
                <a:effectLst/>
                <a:latin typeface="Söhne"/>
              </a:rPr>
              <a:t>, </a:t>
            </a:r>
            <a:r>
              <a:rPr lang="en-US" b="0" i="0" dirty="0" err="1">
                <a:solidFill>
                  <a:srgbClr val="374151"/>
                </a:solidFill>
                <a:effectLst/>
                <a:latin typeface="Söhne"/>
              </a:rPr>
              <a:t>såsom</a:t>
            </a:r>
            <a:r>
              <a:rPr lang="en-US" b="0" i="0" dirty="0">
                <a:solidFill>
                  <a:srgbClr val="374151"/>
                </a:solidFill>
                <a:effectLst/>
                <a:latin typeface="Söhne"/>
              </a:rPr>
              <a:t> </a:t>
            </a:r>
            <a:r>
              <a:rPr lang="en-US" b="0" i="0" dirty="0" err="1">
                <a:solidFill>
                  <a:srgbClr val="374151"/>
                </a:solidFill>
                <a:effectLst/>
                <a:latin typeface="Söhne"/>
              </a:rPr>
              <a:t>højt</a:t>
            </a:r>
            <a:r>
              <a:rPr lang="en-US" b="0" i="0" dirty="0">
                <a:solidFill>
                  <a:srgbClr val="374151"/>
                </a:solidFill>
                <a:effectLst/>
                <a:latin typeface="Söhne"/>
              </a:rPr>
              <a:t> </a:t>
            </a:r>
            <a:r>
              <a:rPr lang="en-US" b="0" i="0" dirty="0" err="1">
                <a:solidFill>
                  <a:srgbClr val="374151"/>
                </a:solidFill>
                <a:effectLst/>
                <a:latin typeface="Söhne"/>
              </a:rPr>
              <a:t>proteinindhold</a:t>
            </a:r>
            <a:r>
              <a:rPr lang="en-US" b="0" i="0" dirty="0">
                <a:solidFill>
                  <a:srgbClr val="374151"/>
                </a:solidFill>
                <a:effectLst/>
                <a:latin typeface="Söhne"/>
              </a:rPr>
              <a:t>, </a:t>
            </a:r>
            <a:r>
              <a:rPr lang="en-US" b="0" i="0" dirty="0" err="1">
                <a:solidFill>
                  <a:srgbClr val="374151"/>
                </a:solidFill>
                <a:effectLst/>
                <a:latin typeface="Söhne"/>
              </a:rPr>
              <a:t>kostfibre</a:t>
            </a:r>
            <a:r>
              <a:rPr lang="en-US" b="0" i="0" dirty="0">
                <a:solidFill>
                  <a:srgbClr val="374151"/>
                </a:solidFill>
                <a:effectLst/>
                <a:latin typeface="Söhne"/>
              </a:rPr>
              <a:t> </a:t>
            </a:r>
            <a:r>
              <a:rPr lang="en-US" b="0" i="0" dirty="0" err="1">
                <a:solidFill>
                  <a:srgbClr val="374151"/>
                </a:solidFill>
                <a:effectLst/>
                <a:latin typeface="Söhne"/>
              </a:rPr>
              <a:t>og</a:t>
            </a:r>
            <a:r>
              <a:rPr lang="en-US" b="0" i="0" dirty="0">
                <a:solidFill>
                  <a:srgbClr val="374151"/>
                </a:solidFill>
                <a:effectLst/>
                <a:latin typeface="Söhne"/>
              </a:rPr>
              <a:t> </a:t>
            </a:r>
            <a:r>
              <a:rPr lang="en-US" b="0" i="0" dirty="0" err="1">
                <a:solidFill>
                  <a:srgbClr val="374151"/>
                </a:solidFill>
                <a:effectLst/>
                <a:latin typeface="Söhne"/>
              </a:rPr>
              <a:t>vigtige</a:t>
            </a:r>
            <a:r>
              <a:rPr lang="en-US" b="0" i="0" dirty="0">
                <a:solidFill>
                  <a:srgbClr val="374151"/>
                </a:solidFill>
                <a:effectLst/>
                <a:latin typeface="Söhne"/>
              </a:rPr>
              <a:t> </a:t>
            </a:r>
            <a:r>
              <a:rPr lang="en-US" b="0" i="0" dirty="0" err="1">
                <a:solidFill>
                  <a:srgbClr val="374151"/>
                </a:solidFill>
                <a:effectLst/>
                <a:latin typeface="Söhne"/>
              </a:rPr>
              <a:t>næringsstoffer</a:t>
            </a:r>
            <a:r>
              <a:rPr lang="en-US" b="0" i="0" dirty="0">
                <a:solidFill>
                  <a:srgbClr val="374151"/>
                </a:solidFill>
                <a:effectLst/>
                <a:latin typeface="Söhne"/>
              </a:rPr>
              <a:t>. Dette </a:t>
            </a:r>
            <a:r>
              <a:rPr lang="en-US" b="0" i="0" dirty="0" err="1">
                <a:solidFill>
                  <a:srgbClr val="374151"/>
                </a:solidFill>
                <a:effectLst/>
                <a:latin typeface="Söhne"/>
              </a:rPr>
              <a:t>gør</a:t>
            </a:r>
            <a:r>
              <a:rPr lang="en-US" b="0" i="0" dirty="0">
                <a:solidFill>
                  <a:srgbClr val="374151"/>
                </a:solidFill>
                <a:effectLst/>
                <a:latin typeface="Söhne"/>
              </a:rPr>
              <a:t> dem </a:t>
            </a:r>
            <a:r>
              <a:rPr lang="en-US" b="0" i="0" dirty="0" err="1">
                <a:solidFill>
                  <a:srgbClr val="374151"/>
                </a:solidFill>
                <a:effectLst/>
                <a:latin typeface="Söhne"/>
              </a:rPr>
              <a:t>attraktive</a:t>
            </a:r>
            <a:r>
              <a:rPr lang="en-US" b="0" i="0" dirty="0">
                <a:solidFill>
                  <a:srgbClr val="374151"/>
                </a:solidFill>
                <a:effectLst/>
                <a:latin typeface="Söhne"/>
              </a:rPr>
              <a:t> </a:t>
            </a:r>
            <a:r>
              <a:rPr lang="en-US" b="0" i="0" dirty="0" err="1">
                <a:solidFill>
                  <a:srgbClr val="374151"/>
                </a:solidFill>
                <a:effectLst/>
                <a:latin typeface="Söhne"/>
              </a:rPr>
              <a:t>som</a:t>
            </a:r>
            <a:r>
              <a:rPr lang="en-US" b="0" i="0" dirty="0">
                <a:solidFill>
                  <a:srgbClr val="374151"/>
                </a:solidFill>
                <a:effectLst/>
                <a:latin typeface="Söhne"/>
              </a:rPr>
              <a:t> </a:t>
            </a:r>
            <a:r>
              <a:rPr lang="en-US" b="0" i="0" dirty="0" err="1">
                <a:solidFill>
                  <a:srgbClr val="374151"/>
                </a:solidFill>
                <a:effectLst/>
                <a:latin typeface="Söhne"/>
              </a:rPr>
              <a:t>alternativer</a:t>
            </a:r>
            <a:r>
              <a:rPr lang="en-US" b="0" i="0" dirty="0">
                <a:solidFill>
                  <a:srgbClr val="374151"/>
                </a:solidFill>
                <a:effectLst/>
                <a:latin typeface="Söhne"/>
              </a:rPr>
              <a:t> </a:t>
            </a:r>
            <a:r>
              <a:rPr lang="en-US" b="0" i="0" dirty="0" err="1">
                <a:solidFill>
                  <a:srgbClr val="374151"/>
                </a:solidFill>
                <a:effectLst/>
                <a:latin typeface="Söhne"/>
              </a:rPr>
              <a:t>til</a:t>
            </a:r>
            <a:r>
              <a:rPr lang="en-US" b="0" i="0" dirty="0">
                <a:solidFill>
                  <a:srgbClr val="374151"/>
                </a:solidFill>
                <a:effectLst/>
                <a:latin typeface="Söhne"/>
              </a:rPr>
              <a:t> </a:t>
            </a:r>
            <a:r>
              <a:rPr lang="en-US" b="0" i="0" dirty="0" err="1">
                <a:solidFill>
                  <a:srgbClr val="374151"/>
                </a:solidFill>
                <a:effectLst/>
                <a:latin typeface="Söhne"/>
              </a:rPr>
              <a:t>animalske</a:t>
            </a:r>
            <a:r>
              <a:rPr lang="en-US" b="0" i="0" dirty="0">
                <a:solidFill>
                  <a:srgbClr val="374151"/>
                </a:solidFill>
                <a:effectLst/>
                <a:latin typeface="Söhne"/>
              </a:rPr>
              <a:t> </a:t>
            </a:r>
            <a:r>
              <a:rPr lang="en-US" b="0" i="0" dirty="0" err="1">
                <a:solidFill>
                  <a:srgbClr val="374151"/>
                </a:solidFill>
                <a:effectLst/>
                <a:latin typeface="Söhne"/>
              </a:rPr>
              <a:t>proteiner</a:t>
            </a:r>
            <a:r>
              <a:rPr lang="en-US" b="0" i="0" dirty="0">
                <a:solidFill>
                  <a:srgbClr val="374151"/>
                </a:solidFill>
                <a:effectLst/>
                <a:latin typeface="Söhne"/>
              </a:rPr>
              <a:t>.</a:t>
            </a:r>
            <a:endParaRPr lang="en-US" dirty="0"/>
          </a:p>
        </p:txBody>
      </p:sp>
      <p:sp>
        <p:nvSpPr>
          <p:cNvPr id="4" name="Slide Number Placeholder 3"/>
          <p:cNvSpPr>
            <a:spLocks noGrp="1"/>
          </p:cNvSpPr>
          <p:nvPr>
            <p:ph type="sldNum" sz="quarter" idx="5"/>
          </p:nvPr>
        </p:nvSpPr>
        <p:spPr/>
        <p:txBody>
          <a:bodyPr/>
          <a:lstStyle/>
          <a:p>
            <a:fld id="{05D5F16F-3962-45D6-BF98-037B3FCF95BC}" type="slidenum">
              <a:rPr lang="da-DK" smtClean="0"/>
              <a:t>9</a:t>
            </a:fld>
            <a:endParaRPr lang="da-DK"/>
          </a:p>
        </p:txBody>
      </p:sp>
    </p:spTree>
    <p:extLst>
      <p:ext uri="{BB962C8B-B14F-4D97-AF65-F5344CB8AC3E}">
        <p14:creationId xmlns:p14="http://schemas.microsoft.com/office/powerpoint/2010/main" val="913433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i="0" dirty="0">
                <a:effectLst/>
                <a:latin typeface="Söhne"/>
              </a:rPr>
              <a:t>Udfordringer i dyrkning og afsætning:</a:t>
            </a:r>
            <a:r>
              <a:rPr lang="da-DK" b="0" i="0" dirty="0">
                <a:solidFill>
                  <a:srgbClr val="374151"/>
                </a:solidFill>
                <a:effectLst/>
                <a:latin typeface="Söhne"/>
              </a:rPr>
              <a:t> dykker ned i de udfordringer, der er forbundet med dyrkning og afsætning af proteinafgrøder til konsum. Dette inkluderer faktorer som vejrforhold, dyrkningsmetoder og markedets accept af disse proteinkilder.</a:t>
            </a:r>
          </a:p>
          <a:p>
            <a:r>
              <a:rPr lang="da-DK" b="1" i="0" dirty="0">
                <a:effectLst/>
                <a:latin typeface="Söhne"/>
              </a:rPr>
              <a:t>Strategier for succes:</a:t>
            </a:r>
            <a:r>
              <a:rPr lang="da-DK" b="0" i="0" dirty="0">
                <a:solidFill>
                  <a:srgbClr val="374151"/>
                </a:solidFill>
                <a:effectLst/>
                <a:latin typeface="Söhne"/>
              </a:rPr>
              <a:t> Præsentationen præsenterer strategier for at håndtere udfordringerne og opnå en vellykket integration af proteinafgrøder i fødevaremarkedet. Dette kan omfatte valg af passende sorter, dyrkningsmetoder og partnerskaber med interessenter.</a:t>
            </a:r>
          </a:p>
          <a:p>
            <a:endParaRPr lang="da-DK" b="0" i="0" dirty="0">
              <a:solidFill>
                <a:srgbClr val="374151"/>
              </a:solidFill>
              <a:effectLst/>
              <a:latin typeface="Söhne"/>
            </a:endParaRPr>
          </a:p>
          <a:p>
            <a:r>
              <a:rPr lang="da-DK" b="0" i="0" dirty="0">
                <a:solidFill>
                  <a:srgbClr val="374151"/>
                </a:solidFill>
                <a:effectLst/>
                <a:latin typeface="Söhne"/>
              </a:rPr>
              <a:t>Markedet for bælgfrugter til konsum stadig udvikler sig, og mulighederne for afsætning kan ændre sig over tid. Dette understreger vigtigheden af at være opmærksom på tendenser og tilpasse sig skiftende behov.</a:t>
            </a:r>
            <a:endParaRPr lang="en-US" dirty="0"/>
          </a:p>
        </p:txBody>
      </p:sp>
      <p:sp>
        <p:nvSpPr>
          <p:cNvPr id="4" name="Slide Number Placeholder 3"/>
          <p:cNvSpPr>
            <a:spLocks noGrp="1"/>
          </p:cNvSpPr>
          <p:nvPr>
            <p:ph type="sldNum" sz="quarter" idx="5"/>
          </p:nvPr>
        </p:nvSpPr>
        <p:spPr/>
        <p:txBody>
          <a:bodyPr/>
          <a:lstStyle/>
          <a:p>
            <a:fld id="{05D5F16F-3962-45D6-BF98-037B3FCF95BC}" type="slidenum">
              <a:rPr lang="da-DK" smtClean="0"/>
              <a:t>10</a:t>
            </a:fld>
            <a:endParaRPr lang="da-DK"/>
          </a:p>
        </p:txBody>
      </p:sp>
    </p:spTree>
    <p:extLst>
      <p:ext uri="{BB962C8B-B14F-4D97-AF65-F5344CB8AC3E}">
        <p14:creationId xmlns:p14="http://schemas.microsoft.com/office/powerpoint/2010/main" val="18611733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image" Target="../media/image7.jpeg"/><Relationship Id="rId16"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A - Billede baggrund">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EA56E6B-7ACD-0D63-168C-B14A9E788725}"/>
              </a:ext>
            </a:extLst>
          </p:cNvPr>
          <p:cNvSpPr>
            <a:spLocks noGrp="1"/>
          </p:cNvSpPr>
          <p:nvPr>
            <p:ph type="pic" sz="quarter" idx="11" hasCustomPrompt="1"/>
          </p:nvPr>
        </p:nvSpPr>
        <p:spPr>
          <a:xfrm>
            <a:off x="0" y="0"/>
            <a:ext cx="12192000" cy="6858000"/>
          </a:xfrm>
          <a:solidFill>
            <a:schemeClr val="accent6"/>
          </a:solidFill>
        </p:spPr>
        <p:txBody>
          <a:bodyPr tIns="0" bIns="360000" anchor="ctr" anchorCtr="0"/>
          <a:lstStyle>
            <a:lvl1pPr marL="0" indent="0" algn="ctr">
              <a:buNone/>
              <a:defRPr/>
            </a:lvl1pPr>
          </a:lstStyle>
          <a:p>
            <a:r>
              <a:rPr lang="da-DK" dirty="0"/>
              <a:t>Indsæt billede</a:t>
            </a:r>
          </a:p>
        </p:txBody>
      </p:sp>
      <p:sp>
        <p:nvSpPr>
          <p:cNvPr id="2" name="Title 1">
            <a:extLst>
              <a:ext uri="{FF2B5EF4-FFF2-40B4-BE49-F238E27FC236}">
                <a16:creationId xmlns:a16="http://schemas.microsoft.com/office/drawing/2014/main" id="{6F661F08-73F8-779A-02D6-4D14F1D993F4}"/>
              </a:ext>
            </a:extLst>
          </p:cNvPr>
          <p:cNvSpPr>
            <a:spLocks noGrp="1"/>
          </p:cNvSpPr>
          <p:nvPr>
            <p:ph type="title" hasCustomPrompt="1"/>
          </p:nvPr>
        </p:nvSpPr>
        <p:spPr>
          <a:xfrm>
            <a:off x="571500" y="1091902"/>
            <a:ext cx="11049000" cy="2354491"/>
          </a:xfrm>
        </p:spPr>
        <p:txBody>
          <a:bodyPr>
            <a:noAutofit/>
          </a:bodyPr>
          <a:lstStyle>
            <a:lvl1pPr>
              <a:defRPr sz="9000">
                <a:solidFill>
                  <a:schemeClr val="bg1"/>
                </a:solidFill>
              </a:defRPr>
            </a:lvl1pPr>
          </a:lstStyle>
          <a:p>
            <a:r>
              <a:rPr lang="da-DK" noProof="0" dirty="0"/>
              <a:t>Kort overskrift          i to linjer</a:t>
            </a:r>
          </a:p>
        </p:txBody>
      </p:sp>
      <p:sp>
        <p:nvSpPr>
          <p:cNvPr id="11" name="Text Placeholder 10">
            <a:extLst>
              <a:ext uri="{FF2B5EF4-FFF2-40B4-BE49-F238E27FC236}">
                <a16:creationId xmlns:a16="http://schemas.microsoft.com/office/drawing/2014/main" id="{B19DFCA9-41BE-4525-BBE4-E13E96AB1A3E}"/>
              </a:ext>
            </a:extLst>
          </p:cNvPr>
          <p:cNvSpPr>
            <a:spLocks noGrp="1"/>
          </p:cNvSpPr>
          <p:nvPr>
            <p:ph type="body" sz="quarter" idx="10" hasCustomPrompt="1"/>
          </p:nvPr>
        </p:nvSpPr>
        <p:spPr>
          <a:xfrm>
            <a:off x="571500" y="3755664"/>
            <a:ext cx="5384800" cy="756617"/>
          </a:xfrm>
        </p:spPr>
        <p:txBody>
          <a:bodyPr>
            <a:noAutofit/>
          </a:bodyPr>
          <a:lstStyle>
            <a:lvl1pPr marL="0" indent="0">
              <a:spcAft>
                <a:spcPts val="0"/>
              </a:spcAft>
              <a:buNone/>
              <a:defRPr>
                <a:solidFill>
                  <a:schemeClr val="bg1"/>
                </a:solidFill>
              </a:defRPr>
            </a:lvl1pPr>
            <a:lvl2pPr marL="288000" indent="0">
              <a:buNone/>
              <a:defRPr/>
            </a:lvl2pPr>
          </a:lstStyle>
          <a:p>
            <a:pPr lvl="0"/>
            <a:r>
              <a:rPr lang="da-DK" noProof="0" dirty="0"/>
              <a:t>Manchet i </a:t>
            </a:r>
            <a:r>
              <a:rPr lang="da-DK" noProof="0" dirty="0" err="1"/>
              <a:t>maks</a:t>
            </a:r>
            <a:r>
              <a:rPr lang="da-DK" noProof="0" dirty="0"/>
              <a:t> tre linjer </a:t>
            </a:r>
            <a:r>
              <a:rPr lang="da-DK" noProof="0" dirty="0" err="1"/>
              <a:t>nostrum</a:t>
            </a:r>
            <a:r>
              <a:rPr lang="da-DK" noProof="0" dirty="0"/>
              <a:t> </a:t>
            </a:r>
            <a:r>
              <a:rPr lang="da-DK" noProof="0" dirty="0" err="1"/>
              <a:t>que</a:t>
            </a:r>
            <a:r>
              <a:rPr lang="da-DK" noProof="0" dirty="0"/>
              <a:t> </a:t>
            </a:r>
            <a:r>
              <a:rPr lang="da-DK" noProof="0" dirty="0" err="1"/>
              <a:t>veria</a:t>
            </a:r>
            <a:r>
              <a:rPr lang="da-DK" noProof="0" dirty="0"/>
              <a:t> </a:t>
            </a:r>
            <a:r>
              <a:rPr lang="da-DK" noProof="0" dirty="0" err="1"/>
              <a:t>velessus</a:t>
            </a:r>
            <a:r>
              <a:rPr lang="da-DK" noProof="0" dirty="0"/>
              <a:t> assimil </a:t>
            </a:r>
            <a:r>
              <a:rPr lang="da-DK" noProof="0" dirty="0" err="1"/>
              <a:t>imeni</a:t>
            </a:r>
            <a:r>
              <a:rPr lang="da-DK" noProof="0" dirty="0"/>
              <a:t> </a:t>
            </a:r>
            <a:r>
              <a:rPr lang="da-DK" noProof="0" dirty="0" err="1"/>
              <a:t>ilibus</a:t>
            </a:r>
            <a:r>
              <a:rPr lang="da-DK" noProof="0" dirty="0"/>
              <a:t> as </a:t>
            </a:r>
            <a:r>
              <a:rPr lang="da-DK" noProof="0" dirty="0" err="1"/>
              <a:t>ressum</a:t>
            </a:r>
            <a:r>
              <a:rPr lang="da-DK" noProof="0" dirty="0"/>
              <a:t> </a:t>
            </a:r>
            <a:r>
              <a:rPr lang="da-DK" noProof="0" dirty="0" err="1"/>
              <a:t>que</a:t>
            </a:r>
            <a:r>
              <a:rPr lang="da-DK" noProof="0" dirty="0"/>
              <a:t> </a:t>
            </a:r>
            <a:r>
              <a:rPr lang="da-DK" noProof="0" dirty="0" err="1"/>
              <a:t>repella</a:t>
            </a:r>
            <a:r>
              <a:rPr lang="da-DK" noProof="0" dirty="0"/>
              <a:t> </a:t>
            </a:r>
            <a:r>
              <a:rPr lang="da-DK" noProof="0" dirty="0" err="1"/>
              <a:t>borume</a:t>
            </a:r>
            <a:r>
              <a:rPr lang="da-DK" noProof="0" dirty="0"/>
              <a:t> </a:t>
            </a:r>
            <a:r>
              <a:rPr lang="da-DK" noProof="0" dirty="0" err="1"/>
              <a:t>exceperum</a:t>
            </a:r>
            <a:r>
              <a:rPr lang="da-DK" noProof="0" dirty="0"/>
              <a:t> </a:t>
            </a:r>
            <a:r>
              <a:rPr lang="da-DK" noProof="0" dirty="0" err="1"/>
              <a:t>quenim</a:t>
            </a:r>
            <a:r>
              <a:rPr lang="da-DK" noProof="0" dirty="0"/>
              <a:t> </a:t>
            </a:r>
            <a:r>
              <a:rPr lang="da-DK" noProof="0" dirty="0" err="1"/>
              <a:t>us</a:t>
            </a:r>
            <a:r>
              <a:rPr lang="da-DK" noProof="0" dirty="0"/>
              <a:t> </a:t>
            </a:r>
            <a:r>
              <a:rPr lang="da-DK" noProof="0" dirty="0" err="1"/>
              <a:t>dolupta</a:t>
            </a:r>
            <a:r>
              <a:rPr lang="da-DK" noProof="0" dirty="0"/>
              <a:t> </a:t>
            </a:r>
            <a:r>
              <a:rPr lang="da-DK" noProof="0" dirty="0" err="1"/>
              <a:t>tquam</a:t>
            </a:r>
            <a:r>
              <a:rPr lang="da-DK" noProof="0" dirty="0"/>
              <a:t> </a:t>
            </a:r>
            <a:r>
              <a:rPr lang="da-DK" noProof="0" dirty="0" err="1"/>
              <a:t>nate</a:t>
            </a:r>
            <a:r>
              <a:rPr lang="da-DK" noProof="0" dirty="0"/>
              <a:t> </a:t>
            </a:r>
            <a:r>
              <a:rPr lang="da-DK" noProof="0" dirty="0" err="1"/>
              <a:t>niminciis</a:t>
            </a:r>
            <a:r>
              <a:rPr lang="da-DK" noProof="0" dirty="0"/>
              <a:t> </a:t>
            </a:r>
            <a:r>
              <a:rPr lang="da-DK" noProof="0" dirty="0" err="1"/>
              <a:t>accaeserum</a:t>
            </a:r>
            <a:r>
              <a:rPr lang="da-DK" noProof="0" dirty="0"/>
              <a:t>.</a:t>
            </a:r>
          </a:p>
        </p:txBody>
      </p:sp>
      <p:sp>
        <p:nvSpPr>
          <p:cNvPr id="8" name="Text Placeholder 4">
            <a:extLst>
              <a:ext uri="{FF2B5EF4-FFF2-40B4-BE49-F238E27FC236}">
                <a16:creationId xmlns:a16="http://schemas.microsoft.com/office/drawing/2014/main" id="{6D68EBEE-BF6B-93D5-33D4-0D245305139D}"/>
              </a:ext>
            </a:extLst>
          </p:cNvPr>
          <p:cNvSpPr>
            <a:spLocks noGrp="1" noRot="1" noMove="1" noResize="1" noEditPoints="1" noAdjustHandles="1" noChangeArrowheads="1" noChangeShapeType="1"/>
          </p:cNvSpPr>
          <p:nvPr>
            <p:ph type="body" sz="quarter" idx="12" hasCustomPrompt="1"/>
          </p:nvPr>
        </p:nvSpPr>
        <p:spPr>
          <a:xfrm>
            <a:off x="10857360" y="5991228"/>
            <a:ext cx="763139" cy="433784"/>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a-DK" dirty="0"/>
              <a:t>   </a:t>
            </a:r>
          </a:p>
        </p:txBody>
      </p:sp>
      <p:sp>
        <p:nvSpPr>
          <p:cNvPr id="4" name="Text Placeholder 3">
            <a:extLst>
              <a:ext uri="{FF2B5EF4-FFF2-40B4-BE49-F238E27FC236}">
                <a16:creationId xmlns:a16="http://schemas.microsoft.com/office/drawing/2014/main" id="{64905D3D-CD7A-A08C-3B46-04ADB6465D0E}"/>
              </a:ext>
            </a:extLst>
          </p:cNvPr>
          <p:cNvSpPr>
            <a:spLocks noGrp="1"/>
          </p:cNvSpPr>
          <p:nvPr>
            <p:ph type="body" sz="quarter" idx="13" hasCustomPrompt="1"/>
          </p:nvPr>
        </p:nvSpPr>
        <p:spPr>
          <a:xfrm>
            <a:off x="497512" y="5971689"/>
            <a:ext cx="2023472" cy="363187"/>
          </a:xfrm>
          <a:blipFill>
            <a:blip r:embed="rId4">
              <a:extLst>
                <a:ext uri="{96DAC541-7B7A-43D3-8B79-37D633B846F1}">
                  <asvg:svgBlip xmlns:asvg="http://schemas.microsoft.com/office/drawing/2016/SVG/main" r:embed="rId5"/>
                </a:ext>
              </a:extLst>
            </a:blip>
            <a:stretch>
              <a:fillRect/>
            </a:stretch>
          </a:blipFill>
        </p:spPr>
        <p:txBody>
          <a:bodyPr/>
          <a:lstStyle>
            <a:lvl1pPr marL="0" indent="0">
              <a:lnSpc>
                <a:spcPct val="95000"/>
              </a:lnSpc>
              <a:spcAft>
                <a:spcPts val="0"/>
              </a:spcAft>
              <a:buNone/>
              <a:defRPr sz="400"/>
            </a:lvl1pPr>
          </a:lstStyle>
          <a:p>
            <a:pPr lvl="0"/>
            <a:r>
              <a:rPr lang="en-US" dirty="0"/>
              <a:t>   </a:t>
            </a:r>
            <a:endParaRPr lang="en-GB" dirty="0"/>
          </a:p>
        </p:txBody>
      </p:sp>
    </p:spTree>
    <p:extLst>
      <p:ext uri="{BB962C8B-B14F-4D97-AF65-F5344CB8AC3E}">
        <p14:creationId xmlns:p14="http://schemas.microsoft.com/office/powerpoint/2010/main" val="3579358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 1 kolon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p:txBody>
          <a:bodyPr/>
          <a:lstStyle>
            <a:lvl1pPr>
              <a:defRPr/>
            </a:lvl1pPr>
          </a:lstStyle>
          <a:p>
            <a:r>
              <a:rPr lang="da-DK" noProof="0" dirty="0"/>
              <a:t>Overskrift i en til to linjer                            </a:t>
            </a:r>
            <a:r>
              <a:rPr lang="da-DK" noProof="0" dirty="0" err="1"/>
              <a:t>lorem</a:t>
            </a:r>
            <a:r>
              <a:rPr lang="da-DK" noProof="0" dirty="0"/>
              <a:t> </a:t>
            </a:r>
            <a:r>
              <a:rPr lang="da-DK" noProof="0" dirty="0" err="1"/>
              <a:t>ipsum</a:t>
            </a:r>
            <a:r>
              <a:rPr lang="da-DK" noProof="0" dirty="0"/>
              <a:t> </a:t>
            </a:r>
            <a:r>
              <a:rPr lang="da-DK" noProof="0" dirty="0" err="1"/>
              <a:t>dolor</a:t>
            </a:r>
            <a:r>
              <a:rPr lang="da-DK" noProof="0" dirty="0"/>
              <a:t> </a:t>
            </a:r>
            <a:r>
              <a:rPr lang="da-DK" noProof="0" dirty="0" err="1"/>
              <a:t>lip</a:t>
            </a:r>
            <a:endParaRPr lang="da-DK" noProof="0" dirty="0"/>
          </a:p>
        </p:txBody>
      </p:sp>
      <p:sp>
        <p:nvSpPr>
          <p:cNvPr id="4" name="Content Placeholder 3">
            <a:extLst>
              <a:ext uri="{FF2B5EF4-FFF2-40B4-BE49-F238E27FC236}">
                <a16:creationId xmlns:a16="http://schemas.microsoft.com/office/drawing/2014/main" id="{4B3CA0B1-3EE6-5FA2-BAE4-46395D2BB13E}"/>
              </a:ext>
            </a:extLst>
          </p:cNvPr>
          <p:cNvSpPr>
            <a:spLocks noGrp="1"/>
          </p:cNvSpPr>
          <p:nvPr>
            <p:ph sz="quarter" idx="11" hasCustomPrompt="1"/>
          </p:nvPr>
        </p:nvSpPr>
        <p:spPr>
          <a:xfrm>
            <a:off x="571499" y="2276475"/>
            <a:ext cx="11049001" cy="3502025"/>
          </a:xfrm>
        </p:spPr>
        <p:txBody>
          <a:bodyPr/>
          <a:lstStyle/>
          <a:p>
            <a:pPr lvl="0"/>
            <a:r>
              <a:rPr lang="da-DK" noProof="0" dirty="0"/>
              <a:t>Indsæt tekst her – klik forøg eller formindsk listeniveau for at skifte imellem </a:t>
            </a:r>
            <a:r>
              <a:rPr lang="da-DK" noProof="0" dirty="0" err="1"/>
              <a:t>tekstniveauer</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3" name="Pladsholder til dato 2">
            <a:extLst>
              <a:ext uri="{FF2B5EF4-FFF2-40B4-BE49-F238E27FC236}">
                <a16:creationId xmlns:a16="http://schemas.microsoft.com/office/drawing/2014/main" id="{14737A20-054A-0870-CA5A-33FC8CC91B38}"/>
              </a:ext>
            </a:extLst>
          </p:cNvPr>
          <p:cNvSpPr>
            <a:spLocks noGrp="1"/>
          </p:cNvSpPr>
          <p:nvPr>
            <p:ph type="dt" sz="half" idx="12"/>
          </p:nvPr>
        </p:nvSpPr>
        <p:spPr/>
        <p:txBody>
          <a:bodyPr/>
          <a:lstStyle/>
          <a:p>
            <a:fld id="{1255FD78-C43A-4BFC-A125-599C5504E2CB}" type="datetime2">
              <a:rPr lang="da-DK" smtClean="0"/>
              <a:t>22. januar 2024</a:t>
            </a:fld>
            <a:endParaRPr lang="da-DK" dirty="0"/>
          </a:p>
        </p:txBody>
      </p:sp>
      <p:sp>
        <p:nvSpPr>
          <p:cNvPr id="5" name="Pladsholder til sidefod 4">
            <a:extLst>
              <a:ext uri="{FF2B5EF4-FFF2-40B4-BE49-F238E27FC236}">
                <a16:creationId xmlns:a16="http://schemas.microsoft.com/office/drawing/2014/main" id="{D7E66B1E-543F-4350-A5BF-7B3494EE52D8}"/>
              </a:ext>
            </a:extLst>
          </p:cNvPr>
          <p:cNvSpPr>
            <a:spLocks noGrp="1"/>
          </p:cNvSpPr>
          <p:nvPr>
            <p:ph type="ftr" sz="quarter" idx="13"/>
          </p:nvPr>
        </p:nvSpPr>
        <p:spPr/>
        <p:txBody>
          <a:bodyPr/>
          <a:lstStyle/>
          <a:p>
            <a:endParaRPr lang="da-DK" dirty="0"/>
          </a:p>
        </p:txBody>
      </p:sp>
      <p:sp>
        <p:nvSpPr>
          <p:cNvPr id="6" name="Pladsholder til slidenummer 5">
            <a:extLst>
              <a:ext uri="{FF2B5EF4-FFF2-40B4-BE49-F238E27FC236}">
                <a16:creationId xmlns:a16="http://schemas.microsoft.com/office/drawing/2014/main" id="{7117E9DF-090D-819D-4A8E-DBED0E10ED45}"/>
              </a:ext>
            </a:extLst>
          </p:cNvPr>
          <p:cNvSpPr>
            <a:spLocks noGrp="1"/>
          </p:cNvSpPr>
          <p:nvPr>
            <p:ph type="sldNum" sz="quarter" idx="14"/>
          </p:nvPr>
        </p:nvSpPr>
        <p:spPr/>
        <p:txBody>
          <a:bodyPr/>
          <a:lstStyle/>
          <a:p>
            <a:r>
              <a:rPr lang="da-DK"/>
              <a:t>Side </a:t>
            </a:r>
            <a:fld id="{855F907D-1812-4146-A530-318126756F5D}" type="slidenum">
              <a:rPr lang="da-DK" smtClean="0"/>
              <a:pPr/>
              <a:t>‹#›</a:t>
            </a:fld>
            <a:endParaRPr lang="da-DK" dirty="0"/>
          </a:p>
        </p:txBody>
      </p:sp>
    </p:spTree>
    <p:extLst>
      <p:ext uri="{BB962C8B-B14F-4D97-AF65-F5344CB8AC3E}">
        <p14:creationId xmlns:p14="http://schemas.microsoft.com/office/powerpoint/2010/main" val="1615687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 2 kollon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p:txBody>
          <a:bodyPr/>
          <a:lstStyle>
            <a:lvl1pPr>
              <a:defRPr/>
            </a:lvl1pPr>
          </a:lstStyle>
          <a:p>
            <a:r>
              <a:rPr lang="da-DK" noProof="0"/>
              <a:t>Overskrift i en til to linjer                            lorem ipsum dolor lip</a:t>
            </a:r>
          </a:p>
        </p:txBody>
      </p:sp>
      <p:sp>
        <p:nvSpPr>
          <p:cNvPr id="3" name="Content Placeholder 3">
            <a:extLst>
              <a:ext uri="{FF2B5EF4-FFF2-40B4-BE49-F238E27FC236}">
                <a16:creationId xmlns:a16="http://schemas.microsoft.com/office/drawing/2014/main" id="{C3B7354E-3612-C2C1-BB1C-121A4AE8C9D3}"/>
              </a:ext>
            </a:extLst>
          </p:cNvPr>
          <p:cNvSpPr>
            <a:spLocks noGrp="1"/>
          </p:cNvSpPr>
          <p:nvPr>
            <p:ph sz="quarter" idx="11" hasCustomPrompt="1"/>
          </p:nvPr>
        </p:nvSpPr>
        <p:spPr>
          <a:xfrm>
            <a:off x="571500" y="2276475"/>
            <a:ext cx="5384800" cy="3502025"/>
          </a:xfrm>
        </p:spPr>
        <p:txBody>
          <a:bodyPr/>
          <a:lstStyle/>
          <a:p>
            <a:pPr lvl="0"/>
            <a:r>
              <a:rPr lang="da-DK" dirty="0"/>
              <a:t>Indsæt tekst her – klik forøg eller formindsk listeniveau for at skifte imellem </a:t>
            </a:r>
            <a:r>
              <a:rPr lang="da-DK" dirty="0" err="1"/>
              <a:t>tekstniveauer</a:t>
            </a:r>
            <a:endParaRPr lang="da-DK"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Content Placeholder 4">
            <a:extLst>
              <a:ext uri="{FF2B5EF4-FFF2-40B4-BE49-F238E27FC236}">
                <a16:creationId xmlns:a16="http://schemas.microsoft.com/office/drawing/2014/main" id="{B0A7BAD6-150F-CF44-F9FC-77909FD14E73}"/>
              </a:ext>
            </a:extLst>
          </p:cNvPr>
          <p:cNvSpPr>
            <a:spLocks noGrp="1"/>
          </p:cNvSpPr>
          <p:nvPr>
            <p:ph sz="quarter" idx="12" hasCustomPrompt="1"/>
          </p:nvPr>
        </p:nvSpPr>
        <p:spPr>
          <a:xfrm>
            <a:off x="6235700" y="2276475"/>
            <a:ext cx="5384800" cy="3502025"/>
          </a:xfrm>
        </p:spPr>
        <p:txBody>
          <a:bodyPr/>
          <a:lstStyle/>
          <a:p>
            <a:pPr lvl="0"/>
            <a:r>
              <a:rPr lang="da-DK" dirty="0"/>
              <a:t>Indsæt tekst her – klik forøg eller formindsk listeniveau for at skifte imellem </a:t>
            </a:r>
            <a:r>
              <a:rPr lang="da-DK" dirty="0" err="1"/>
              <a:t>tekstniveauer</a:t>
            </a:r>
            <a:endParaRPr lang="da-DK"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Tree>
    <p:extLst>
      <p:ext uri="{BB962C8B-B14F-4D97-AF65-F5344CB8AC3E}">
        <p14:creationId xmlns:p14="http://schemas.microsoft.com/office/powerpoint/2010/main" val="1756997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 3 kollon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p:txBody>
          <a:bodyPr/>
          <a:lstStyle>
            <a:lvl1pPr>
              <a:defRPr/>
            </a:lvl1pPr>
          </a:lstStyle>
          <a:p>
            <a:r>
              <a:rPr lang="da-DK" noProof="0"/>
              <a:t>Overskrift i en til to linjer                            lorem ipsum dolor lip</a:t>
            </a:r>
          </a:p>
        </p:txBody>
      </p:sp>
      <p:sp>
        <p:nvSpPr>
          <p:cNvPr id="3" name="Content Placeholder 3">
            <a:extLst>
              <a:ext uri="{FF2B5EF4-FFF2-40B4-BE49-F238E27FC236}">
                <a16:creationId xmlns:a16="http://schemas.microsoft.com/office/drawing/2014/main" id="{16459230-2EC8-1E0B-C5C5-F6F5F732C2D6}"/>
              </a:ext>
            </a:extLst>
          </p:cNvPr>
          <p:cNvSpPr>
            <a:spLocks noGrp="1"/>
          </p:cNvSpPr>
          <p:nvPr>
            <p:ph sz="quarter" idx="11" hasCustomPrompt="1"/>
          </p:nvPr>
        </p:nvSpPr>
        <p:spPr>
          <a:xfrm>
            <a:off x="571500" y="2276475"/>
            <a:ext cx="3495675" cy="3502025"/>
          </a:xfrm>
        </p:spPr>
        <p:txBody>
          <a:bodyPr/>
          <a:lstStyle/>
          <a:p>
            <a:pPr lvl="0"/>
            <a:r>
              <a:rPr lang="da-DK" dirty="0"/>
              <a:t>Indsæt tekst her – klik forøg eller formindsk listeniveau for at skifte imellem </a:t>
            </a:r>
            <a:r>
              <a:rPr lang="da-DK" dirty="0" err="1"/>
              <a:t>tekstniveauer</a:t>
            </a:r>
            <a:endParaRPr lang="da-DK"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Content Placeholder 4">
            <a:extLst>
              <a:ext uri="{FF2B5EF4-FFF2-40B4-BE49-F238E27FC236}">
                <a16:creationId xmlns:a16="http://schemas.microsoft.com/office/drawing/2014/main" id="{47FA8CC8-351D-A883-30BA-246C02FE8A34}"/>
              </a:ext>
            </a:extLst>
          </p:cNvPr>
          <p:cNvSpPr>
            <a:spLocks noGrp="1"/>
          </p:cNvSpPr>
          <p:nvPr>
            <p:ph sz="quarter" idx="12" hasCustomPrompt="1"/>
          </p:nvPr>
        </p:nvSpPr>
        <p:spPr>
          <a:xfrm>
            <a:off x="4346575" y="2276475"/>
            <a:ext cx="3497263" cy="3502025"/>
          </a:xfrm>
        </p:spPr>
        <p:txBody>
          <a:bodyPr/>
          <a:lstStyle/>
          <a:p>
            <a:pPr lvl="0"/>
            <a:r>
              <a:rPr lang="da-DK" dirty="0"/>
              <a:t>Indsæt tekst her – klik forøg eller formindsk listeniveau for at skifte imellem </a:t>
            </a:r>
            <a:r>
              <a:rPr lang="da-DK" dirty="0" err="1"/>
              <a:t>tekstniveauer</a:t>
            </a:r>
            <a:endParaRPr lang="da-DK"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8" name="Content Placeholder 7">
            <a:extLst>
              <a:ext uri="{FF2B5EF4-FFF2-40B4-BE49-F238E27FC236}">
                <a16:creationId xmlns:a16="http://schemas.microsoft.com/office/drawing/2014/main" id="{BDC2F437-FA7A-3595-43FF-9567BFF79B1A}"/>
              </a:ext>
            </a:extLst>
          </p:cNvPr>
          <p:cNvSpPr>
            <a:spLocks noGrp="1"/>
          </p:cNvSpPr>
          <p:nvPr>
            <p:ph sz="quarter" idx="13" hasCustomPrompt="1"/>
          </p:nvPr>
        </p:nvSpPr>
        <p:spPr>
          <a:xfrm>
            <a:off x="8123238" y="2276475"/>
            <a:ext cx="3497262" cy="3502025"/>
          </a:xfrm>
        </p:spPr>
        <p:txBody>
          <a:bodyPr/>
          <a:lstStyle/>
          <a:p>
            <a:pPr lvl="0"/>
            <a:r>
              <a:rPr lang="da-DK" dirty="0"/>
              <a:t>Indsæt tekst her – klik forøg eller formindsk listeniveau for at skifte imellem </a:t>
            </a:r>
            <a:r>
              <a:rPr lang="da-DK" dirty="0" err="1"/>
              <a:t>tekstniveauer</a:t>
            </a:r>
            <a:endParaRPr lang="da-DK"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Tree>
    <p:extLst>
      <p:ext uri="{BB962C8B-B14F-4D97-AF65-F5344CB8AC3E}">
        <p14:creationId xmlns:p14="http://schemas.microsoft.com/office/powerpoint/2010/main" val="1663521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kst 1/2 - Billede 1/2">
    <p:bg>
      <p:bgPr>
        <a:solidFill>
          <a:schemeClr val="accent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BBF6DA-26BF-D15C-DAD8-F944BEBD8EB6}"/>
              </a:ext>
            </a:extLst>
          </p:cNvPr>
          <p:cNvSpPr/>
          <p:nvPr userDrawn="1"/>
        </p:nvSpPr>
        <p:spPr>
          <a:xfrm>
            <a:off x="0" y="0"/>
            <a:ext cx="6235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Picture Placeholder 10">
            <a:extLst>
              <a:ext uri="{FF2B5EF4-FFF2-40B4-BE49-F238E27FC236}">
                <a16:creationId xmlns:a16="http://schemas.microsoft.com/office/drawing/2014/main" id="{3D428550-8EB3-3D9B-3ADB-A7C76318C53C}"/>
              </a:ext>
            </a:extLst>
          </p:cNvPr>
          <p:cNvSpPr>
            <a:spLocks noGrp="1"/>
          </p:cNvSpPr>
          <p:nvPr>
            <p:ph type="pic" sz="quarter" idx="12" hasCustomPrompt="1"/>
          </p:nvPr>
        </p:nvSpPr>
        <p:spPr>
          <a:xfrm>
            <a:off x="6235700" y="0"/>
            <a:ext cx="5956300" cy="6858000"/>
          </a:xfrm>
          <a:noFill/>
        </p:spPr>
        <p:txBody>
          <a:bodyPr bIns="576000" anchor="ctr" anchorCtr="0"/>
          <a:lstStyle>
            <a:lvl1pPr marL="0" indent="0" algn="ctr">
              <a:buNone/>
              <a:defRPr>
                <a:solidFill>
                  <a:schemeClr val="tx1"/>
                </a:solidFill>
              </a:defRPr>
            </a:lvl1pPr>
          </a:lstStyle>
          <a:p>
            <a:r>
              <a:rPr lang="da-DK" dirty="0"/>
              <a:t>Indsæt billede</a:t>
            </a:r>
          </a:p>
        </p:txBody>
      </p:sp>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a:xfrm>
            <a:off x="571500" y="836613"/>
            <a:ext cx="5384800" cy="1046440"/>
          </a:xfrm>
        </p:spPr>
        <p:txBody>
          <a:bodyPr/>
          <a:lstStyle>
            <a:lvl1pPr>
              <a:defRPr/>
            </a:lvl1pPr>
          </a:lstStyle>
          <a:p>
            <a:r>
              <a:rPr lang="da-DK" noProof="0" dirty="0"/>
              <a:t>Overskrift i en til      to linjer med billede</a:t>
            </a:r>
          </a:p>
        </p:txBody>
      </p:sp>
      <p:sp>
        <p:nvSpPr>
          <p:cNvPr id="3" name="Content Placeholder 3">
            <a:extLst>
              <a:ext uri="{FF2B5EF4-FFF2-40B4-BE49-F238E27FC236}">
                <a16:creationId xmlns:a16="http://schemas.microsoft.com/office/drawing/2014/main" id="{E4C5F4C0-5FA8-089B-EEB3-C56C5B035159}"/>
              </a:ext>
            </a:extLst>
          </p:cNvPr>
          <p:cNvSpPr>
            <a:spLocks noGrp="1"/>
          </p:cNvSpPr>
          <p:nvPr>
            <p:ph sz="quarter" idx="13" hasCustomPrompt="1"/>
          </p:nvPr>
        </p:nvSpPr>
        <p:spPr>
          <a:xfrm>
            <a:off x="571500" y="2276475"/>
            <a:ext cx="5384800" cy="3502025"/>
          </a:xfrm>
        </p:spPr>
        <p:txBody>
          <a:bodyPr/>
          <a:lstStyle/>
          <a:p>
            <a:pPr lvl="0"/>
            <a:r>
              <a:rPr lang="da-DK" dirty="0"/>
              <a:t>Indsæt tekst her – klik forøg eller formindsk listeniveau for at skifte imellem </a:t>
            </a:r>
            <a:r>
              <a:rPr lang="da-DK" dirty="0" err="1"/>
              <a:t>tekstniveauer</a:t>
            </a:r>
            <a:endParaRPr lang="da-DK"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6" name="Text Placeholder 4">
            <a:extLst>
              <a:ext uri="{FF2B5EF4-FFF2-40B4-BE49-F238E27FC236}">
                <a16:creationId xmlns:a16="http://schemas.microsoft.com/office/drawing/2014/main" id="{850573D3-3E90-122C-114F-E41BFE1C84C7}"/>
              </a:ext>
            </a:extLst>
          </p:cNvPr>
          <p:cNvSpPr>
            <a:spLocks noGrp="1" noRot="1" noMove="1" noResize="1" noEditPoints="1" noAdjustHandles="1" noChangeArrowheads="1" noChangeShapeType="1"/>
          </p:cNvSpPr>
          <p:nvPr>
            <p:ph type="body" sz="quarter" idx="11" hasCustomPrompt="1"/>
          </p:nvPr>
        </p:nvSpPr>
        <p:spPr>
          <a:xfrm>
            <a:off x="10857360" y="5991228"/>
            <a:ext cx="763139" cy="433784"/>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a-DK" dirty="0"/>
              <a:t>   </a:t>
            </a:r>
          </a:p>
        </p:txBody>
      </p:sp>
    </p:spTree>
    <p:extLst>
      <p:ext uri="{BB962C8B-B14F-4D97-AF65-F5344CB8AC3E}">
        <p14:creationId xmlns:p14="http://schemas.microsoft.com/office/powerpoint/2010/main" val="4094140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kst 1/2 - Indhold 1/2 Farve">
    <p:bg>
      <p:bgPr>
        <a:solidFill>
          <a:schemeClr val="accent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C87488-358D-5B5B-58D6-CB16248F444A}"/>
              </a:ext>
            </a:extLst>
          </p:cNvPr>
          <p:cNvSpPr/>
          <p:nvPr userDrawn="1"/>
        </p:nvSpPr>
        <p:spPr>
          <a:xfrm>
            <a:off x="0" y="0"/>
            <a:ext cx="6235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ctangle 2">
            <a:extLst>
              <a:ext uri="{FF2B5EF4-FFF2-40B4-BE49-F238E27FC236}">
                <a16:creationId xmlns:a16="http://schemas.microsoft.com/office/drawing/2014/main" id="{F7397C8D-9753-89A0-4BEF-604AF812F233}"/>
              </a:ext>
            </a:extLst>
          </p:cNvPr>
          <p:cNvSpPr/>
          <p:nvPr userDrawn="1"/>
        </p:nvSpPr>
        <p:spPr>
          <a:xfrm>
            <a:off x="6235700" y="0"/>
            <a:ext cx="59563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Content Placeholder 7">
            <a:extLst>
              <a:ext uri="{FF2B5EF4-FFF2-40B4-BE49-F238E27FC236}">
                <a16:creationId xmlns:a16="http://schemas.microsoft.com/office/drawing/2014/main" id="{2E142C2B-7F87-97B0-8E08-BEED3C05DF55}"/>
              </a:ext>
            </a:extLst>
          </p:cNvPr>
          <p:cNvSpPr>
            <a:spLocks noGrp="1"/>
          </p:cNvSpPr>
          <p:nvPr>
            <p:ph sz="quarter" idx="11" hasCustomPrompt="1"/>
          </p:nvPr>
        </p:nvSpPr>
        <p:spPr>
          <a:xfrm>
            <a:off x="6772275" y="1125538"/>
            <a:ext cx="4848225" cy="4652962"/>
          </a:xfrm>
        </p:spPr>
        <p:txBody>
          <a:bodyPr bIns="1260000" anchor="ctr" anchorCtr="0"/>
          <a:lstStyle>
            <a:lvl1pPr marL="0" indent="0" algn="ctr">
              <a:buNone/>
              <a:defRPr/>
            </a:lvl1pPr>
          </a:lstStyle>
          <a:p>
            <a:pPr lvl="0"/>
            <a:r>
              <a:rPr lang="en-US" dirty="0" err="1"/>
              <a:t>Indsæt</a:t>
            </a:r>
            <a:r>
              <a:rPr lang="en-US" dirty="0"/>
              <a:t> </a:t>
            </a:r>
            <a:r>
              <a:rPr lang="en-US" dirty="0" err="1"/>
              <a:t>indhold</a:t>
            </a:r>
            <a:r>
              <a:rPr lang="en-US" dirty="0"/>
              <a:t> her</a:t>
            </a:r>
            <a:endParaRPr lang="da-DK" dirty="0"/>
          </a:p>
        </p:txBody>
      </p:sp>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a:xfrm>
            <a:off x="571500" y="836613"/>
            <a:ext cx="5384800" cy="1046440"/>
          </a:xfrm>
        </p:spPr>
        <p:txBody>
          <a:bodyPr/>
          <a:lstStyle>
            <a:lvl1pPr>
              <a:defRPr/>
            </a:lvl1pPr>
          </a:lstStyle>
          <a:p>
            <a:r>
              <a:rPr lang="da-DK" noProof="0" dirty="0"/>
              <a:t>Overskrift i en til      to linjer med billede</a:t>
            </a:r>
          </a:p>
        </p:txBody>
      </p:sp>
      <p:sp>
        <p:nvSpPr>
          <p:cNvPr id="10" name="Text Placeholder 9">
            <a:extLst>
              <a:ext uri="{FF2B5EF4-FFF2-40B4-BE49-F238E27FC236}">
                <a16:creationId xmlns:a16="http://schemas.microsoft.com/office/drawing/2014/main" id="{35757119-3609-ECD3-512C-BB419E88E6BC}"/>
              </a:ext>
            </a:extLst>
          </p:cNvPr>
          <p:cNvSpPr>
            <a:spLocks noGrp="1"/>
          </p:cNvSpPr>
          <p:nvPr>
            <p:ph type="body" sz="quarter" idx="12" hasCustomPrompt="1"/>
          </p:nvPr>
        </p:nvSpPr>
        <p:spPr>
          <a:xfrm>
            <a:off x="10491791" y="1328744"/>
            <a:ext cx="1128708" cy="523220"/>
          </a:xfrm>
        </p:spPr>
        <p:txBody>
          <a:bodyPr>
            <a:noAutofit/>
          </a:bodyPr>
          <a:lstStyle>
            <a:lvl1pPr marL="0" indent="0">
              <a:lnSpc>
                <a:spcPct val="85000"/>
              </a:lnSpc>
              <a:spcAft>
                <a:spcPts val="0"/>
              </a:spcAft>
              <a:buNone/>
              <a:defRPr sz="4000">
                <a:solidFill>
                  <a:schemeClr val="tx2"/>
                </a:solidFill>
                <a:latin typeface="+mj-lt"/>
              </a:defRPr>
            </a:lvl1pPr>
            <a:lvl6pPr>
              <a:defRPr/>
            </a:lvl6pPr>
          </a:lstStyle>
          <a:p>
            <a:pPr lvl="0"/>
            <a:r>
              <a:rPr lang="en-US" dirty="0"/>
              <a:t>xx%</a:t>
            </a:r>
            <a:endParaRPr lang="da-DK" dirty="0"/>
          </a:p>
        </p:txBody>
      </p:sp>
      <p:sp>
        <p:nvSpPr>
          <p:cNvPr id="12" name="Text Placeholder 9">
            <a:extLst>
              <a:ext uri="{FF2B5EF4-FFF2-40B4-BE49-F238E27FC236}">
                <a16:creationId xmlns:a16="http://schemas.microsoft.com/office/drawing/2014/main" id="{6A996AC7-06DB-29FF-0EC5-CE60C95BA991}"/>
              </a:ext>
            </a:extLst>
          </p:cNvPr>
          <p:cNvSpPr>
            <a:spLocks noGrp="1"/>
          </p:cNvSpPr>
          <p:nvPr>
            <p:ph type="body" sz="quarter" idx="13" hasCustomPrompt="1"/>
          </p:nvPr>
        </p:nvSpPr>
        <p:spPr>
          <a:xfrm>
            <a:off x="10491791" y="1868494"/>
            <a:ext cx="1128708" cy="523220"/>
          </a:xfrm>
        </p:spPr>
        <p:txBody>
          <a:bodyPr>
            <a:noAutofit/>
          </a:bodyPr>
          <a:lstStyle>
            <a:lvl1pPr marL="0" indent="0">
              <a:lnSpc>
                <a:spcPct val="95000"/>
              </a:lnSpc>
              <a:spcAft>
                <a:spcPts val="0"/>
              </a:spcAft>
              <a:buNone/>
              <a:defRPr sz="1200">
                <a:solidFill>
                  <a:schemeClr val="tx2"/>
                </a:solidFill>
              </a:defRPr>
            </a:lvl1pPr>
            <a:lvl6pPr>
              <a:defRPr/>
            </a:lvl6pPr>
          </a:lstStyle>
          <a:p>
            <a:pPr lvl="0"/>
            <a:r>
              <a:rPr lang="en-US" dirty="0" err="1"/>
              <a:t>Indsæt</a:t>
            </a:r>
            <a:r>
              <a:rPr lang="en-US" dirty="0"/>
              <a:t> </a:t>
            </a:r>
            <a:r>
              <a:rPr lang="en-US" dirty="0" err="1"/>
              <a:t>tekst</a:t>
            </a:r>
            <a:r>
              <a:rPr lang="en-US" dirty="0"/>
              <a:t> her</a:t>
            </a:r>
            <a:endParaRPr lang="da-DK" dirty="0"/>
          </a:p>
        </p:txBody>
      </p:sp>
      <p:sp>
        <p:nvSpPr>
          <p:cNvPr id="6" name="Content Placeholder 3">
            <a:extLst>
              <a:ext uri="{FF2B5EF4-FFF2-40B4-BE49-F238E27FC236}">
                <a16:creationId xmlns:a16="http://schemas.microsoft.com/office/drawing/2014/main" id="{DCFD11CF-7A5C-9525-5ED1-3493C86EBCCB}"/>
              </a:ext>
            </a:extLst>
          </p:cNvPr>
          <p:cNvSpPr>
            <a:spLocks noGrp="1"/>
          </p:cNvSpPr>
          <p:nvPr>
            <p:ph sz="quarter" idx="14" hasCustomPrompt="1"/>
          </p:nvPr>
        </p:nvSpPr>
        <p:spPr>
          <a:xfrm>
            <a:off x="571500" y="2276475"/>
            <a:ext cx="5384800" cy="3502025"/>
          </a:xfrm>
        </p:spPr>
        <p:txBody>
          <a:bodyPr/>
          <a:lstStyle/>
          <a:p>
            <a:pPr lvl="0"/>
            <a:r>
              <a:rPr lang="da-DK" dirty="0"/>
              <a:t>Indsæt tekst her – klik forøg eller formindsk listeniveau for at skifte imellem </a:t>
            </a:r>
            <a:r>
              <a:rPr lang="da-DK" dirty="0" err="1"/>
              <a:t>tekstniveauer</a:t>
            </a:r>
            <a:endParaRPr lang="da-DK"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grpSp>
        <p:nvGrpSpPr>
          <p:cNvPr id="5" name="Group 4">
            <a:extLst>
              <a:ext uri="{FF2B5EF4-FFF2-40B4-BE49-F238E27FC236}">
                <a16:creationId xmlns:a16="http://schemas.microsoft.com/office/drawing/2014/main" id="{C3709BFD-5456-F0F1-56FB-8F95F7F189D4}"/>
              </a:ext>
            </a:extLst>
          </p:cNvPr>
          <p:cNvGrpSpPr/>
          <p:nvPr userDrawn="1"/>
        </p:nvGrpSpPr>
        <p:grpSpPr>
          <a:xfrm>
            <a:off x="10857361" y="5991228"/>
            <a:ext cx="762848" cy="433398"/>
            <a:chOff x="10857361" y="5991228"/>
            <a:chExt cx="762848" cy="433398"/>
          </a:xfrm>
        </p:grpSpPr>
        <p:sp>
          <p:nvSpPr>
            <p:cNvPr id="7" name="Freeform: Shape 6">
              <a:extLst>
                <a:ext uri="{FF2B5EF4-FFF2-40B4-BE49-F238E27FC236}">
                  <a16:creationId xmlns:a16="http://schemas.microsoft.com/office/drawing/2014/main" id="{F2252D3A-3688-B5EB-4D56-894C05967CBA}"/>
                </a:ext>
              </a:extLst>
            </p:cNvPr>
            <p:cNvSpPr/>
            <p:nvPr/>
          </p:nvSpPr>
          <p:spPr>
            <a:xfrm>
              <a:off x="10857361" y="5991228"/>
              <a:ext cx="433398" cy="433398"/>
            </a:xfrm>
            <a:custGeom>
              <a:avLst/>
              <a:gdLst>
                <a:gd name="connsiteX0" fmla="*/ 51652 w 433398"/>
                <a:gd name="connsiteY0" fmla="*/ 233649 h 433398"/>
                <a:gd name="connsiteX1" fmla="*/ 34470 w 433398"/>
                <a:gd name="connsiteY1" fmla="*/ 254623 h 433398"/>
                <a:gd name="connsiteX2" fmla="*/ 36165 w 433398"/>
                <a:gd name="connsiteY2" fmla="*/ 263492 h 433398"/>
                <a:gd name="connsiteX3" fmla="*/ 78009 w 433398"/>
                <a:gd name="connsiteY3" fmla="*/ 255459 h 433398"/>
                <a:gd name="connsiteX4" fmla="*/ 76177 w 433398"/>
                <a:gd name="connsiteY4" fmla="*/ 245915 h 433398"/>
                <a:gd name="connsiteX5" fmla="*/ 51652 w 433398"/>
                <a:gd name="connsiteY5" fmla="*/ 233649 h 433398"/>
                <a:gd name="connsiteX6" fmla="*/ 45451 w 433398"/>
                <a:gd name="connsiteY6" fmla="*/ 166123 h 433398"/>
                <a:gd name="connsiteX7" fmla="*/ 36020 w 433398"/>
                <a:gd name="connsiteY7" fmla="*/ 172003 h 433398"/>
                <a:gd name="connsiteX8" fmla="*/ 34486 w 433398"/>
                <a:gd name="connsiteY8" fmla="*/ 178221 h 433398"/>
                <a:gd name="connsiteX9" fmla="*/ 50552 w 433398"/>
                <a:gd name="connsiteY9" fmla="*/ 182237 h 433398"/>
                <a:gd name="connsiteX10" fmla="*/ 51998 w 433398"/>
                <a:gd name="connsiteY10" fmla="*/ 176414 h 433398"/>
                <a:gd name="connsiteX11" fmla="*/ 45451 w 433398"/>
                <a:gd name="connsiteY11" fmla="*/ 166123 h 433398"/>
                <a:gd name="connsiteX12" fmla="*/ 82885 w 433398"/>
                <a:gd name="connsiteY12" fmla="*/ 100349 h 433398"/>
                <a:gd name="connsiteX13" fmla="*/ 69598 w 433398"/>
                <a:gd name="connsiteY13" fmla="*/ 102783 h 433398"/>
                <a:gd name="connsiteX14" fmla="*/ 64377 w 433398"/>
                <a:gd name="connsiteY14" fmla="*/ 109498 h 433398"/>
                <a:gd name="connsiteX15" fmla="*/ 80017 w 433398"/>
                <a:gd name="connsiteY15" fmla="*/ 121628 h 433398"/>
                <a:gd name="connsiteX16" fmla="*/ 84805 w 433398"/>
                <a:gd name="connsiteY16" fmla="*/ 115443 h 433398"/>
                <a:gd name="connsiteX17" fmla="*/ 82885 w 433398"/>
                <a:gd name="connsiteY17" fmla="*/ 100349 h 433398"/>
                <a:gd name="connsiteX18" fmla="*/ 70273 w 433398"/>
                <a:gd name="connsiteY18" fmla="*/ 168726 h 433398"/>
                <a:gd name="connsiteX19" fmla="*/ 58489 w 433398"/>
                <a:gd name="connsiteY19" fmla="*/ 176960 h 433398"/>
                <a:gd name="connsiteX20" fmla="*/ 56777 w 433398"/>
                <a:gd name="connsiteY20" fmla="*/ 183788 h 433398"/>
                <a:gd name="connsiteX21" fmla="*/ 75808 w 433398"/>
                <a:gd name="connsiteY21" fmla="*/ 188527 h 433398"/>
                <a:gd name="connsiteX22" fmla="*/ 77454 w 433398"/>
                <a:gd name="connsiteY22" fmla="*/ 181876 h 433398"/>
                <a:gd name="connsiteX23" fmla="*/ 70273 w 433398"/>
                <a:gd name="connsiteY23" fmla="*/ 168726 h 433398"/>
                <a:gd name="connsiteX24" fmla="*/ 216707 w 433398"/>
                <a:gd name="connsiteY24" fmla="*/ 0 h 433398"/>
                <a:gd name="connsiteX25" fmla="*/ 0 w 433398"/>
                <a:gd name="connsiteY25" fmla="*/ 216691 h 433398"/>
                <a:gd name="connsiteX26" fmla="*/ 216707 w 433398"/>
                <a:gd name="connsiteY26" fmla="*/ 433398 h 433398"/>
                <a:gd name="connsiteX27" fmla="*/ 433398 w 433398"/>
                <a:gd name="connsiteY27" fmla="*/ 216691 h 433398"/>
                <a:gd name="connsiteX28" fmla="*/ 216707 w 433398"/>
                <a:gd name="connsiteY28" fmla="*/ 0 h 433398"/>
                <a:gd name="connsiteX29" fmla="*/ 221567 w 433398"/>
                <a:gd name="connsiteY29" fmla="*/ 22637 h 433398"/>
                <a:gd name="connsiteX30" fmla="*/ 237103 w 433398"/>
                <a:gd name="connsiteY30" fmla="*/ 24774 h 433398"/>
                <a:gd name="connsiteX31" fmla="*/ 237119 w 433398"/>
                <a:gd name="connsiteY31" fmla="*/ 32413 h 433398"/>
                <a:gd name="connsiteX32" fmla="*/ 221495 w 433398"/>
                <a:gd name="connsiteY32" fmla="*/ 29305 h 433398"/>
                <a:gd name="connsiteX33" fmla="*/ 202601 w 433398"/>
                <a:gd name="connsiteY33" fmla="*/ 51460 h 433398"/>
                <a:gd name="connsiteX34" fmla="*/ 220772 w 433398"/>
                <a:gd name="connsiteY34" fmla="*/ 74852 h 433398"/>
                <a:gd name="connsiteX35" fmla="*/ 228837 w 433398"/>
                <a:gd name="connsiteY35" fmla="*/ 73976 h 433398"/>
                <a:gd name="connsiteX36" fmla="*/ 228805 w 433398"/>
                <a:gd name="connsiteY36" fmla="*/ 49596 h 433398"/>
                <a:gd name="connsiteX37" fmla="*/ 238075 w 433398"/>
                <a:gd name="connsiteY37" fmla="*/ 49596 h 433398"/>
                <a:gd name="connsiteX38" fmla="*/ 238123 w 433398"/>
                <a:gd name="connsiteY38" fmla="*/ 78555 h 433398"/>
                <a:gd name="connsiteX39" fmla="*/ 219470 w 433398"/>
                <a:gd name="connsiteY39" fmla="*/ 81551 h 433398"/>
                <a:gd name="connsiteX40" fmla="*/ 193066 w 433398"/>
                <a:gd name="connsiteY40" fmla="*/ 51460 h 433398"/>
                <a:gd name="connsiteX41" fmla="*/ 221567 w 433398"/>
                <a:gd name="connsiteY41" fmla="*/ 22637 h 433398"/>
                <a:gd name="connsiteX42" fmla="*/ 118672 w 433398"/>
                <a:gd name="connsiteY42" fmla="*/ 50456 h 433398"/>
                <a:gd name="connsiteX43" fmla="*/ 136256 w 433398"/>
                <a:gd name="connsiteY43" fmla="*/ 85006 h 433398"/>
                <a:gd name="connsiteX44" fmla="*/ 152354 w 433398"/>
                <a:gd name="connsiteY44" fmla="*/ 90243 h 433398"/>
                <a:gd name="connsiteX45" fmla="*/ 157672 w 433398"/>
                <a:gd name="connsiteY45" fmla="*/ 74113 h 433398"/>
                <a:gd name="connsiteX46" fmla="*/ 140096 w 433398"/>
                <a:gd name="connsiteY46" fmla="*/ 39547 h 433398"/>
                <a:gd name="connsiteX47" fmla="*/ 148587 w 433398"/>
                <a:gd name="connsiteY47" fmla="*/ 35217 h 433398"/>
                <a:gd name="connsiteX48" fmla="*/ 166380 w 433398"/>
                <a:gd name="connsiteY48" fmla="*/ 70177 h 433398"/>
                <a:gd name="connsiteX49" fmla="*/ 155351 w 433398"/>
                <a:gd name="connsiteY49" fmla="*/ 96123 h 433398"/>
                <a:gd name="connsiteX50" fmla="*/ 127942 w 433398"/>
                <a:gd name="connsiteY50" fmla="*/ 89721 h 433398"/>
                <a:gd name="connsiteX51" fmla="*/ 110165 w 433398"/>
                <a:gd name="connsiteY51" fmla="*/ 54761 h 433398"/>
                <a:gd name="connsiteX52" fmla="*/ 118672 w 433398"/>
                <a:gd name="connsiteY52" fmla="*/ 50456 h 433398"/>
                <a:gd name="connsiteX53" fmla="*/ 65437 w 433398"/>
                <a:gd name="connsiteY53" fmla="*/ 97368 h 433398"/>
                <a:gd name="connsiteX54" fmla="*/ 88990 w 433398"/>
                <a:gd name="connsiteY54" fmla="*/ 92894 h 433398"/>
                <a:gd name="connsiteX55" fmla="*/ 93432 w 433398"/>
                <a:gd name="connsiteY55" fmla="*/ 112679 h 433398"/>
                <a:gd name="connsiteX56" fmla="*/ 123179 w 433398"/>
                <a:gd name="connsiteY56" fmla="*/ 113917 h 433398"/>
                <a:gd name="connsiteX57" fmla="*/ 116278 w 433398"/>
                <a:gd name="connsiteY57" fmla="*/ 122825 h 433398"/>
                <a:gd name="connsiteX58" fmla="*/ 88211 w 433398"/>
                <a:gd name="connsiteY58" fmla="*/ 121243 h 433398"/>
                <a:gd name="connsiteX59" fmla="*/ 84965 w 433398"/>
                <a:gd name="connsiteY59" fmla="*/ 125428 h 433398"/>
                <a:gd name="connsiteX60" fmla="*/ 103273 w 433398"/>
                <a:gd name="connsiteY60" fmla="*/ 139614 h 433398"/>
                <a:gd name="connsiteX61" fmla="*/ 97433 w 433398"/>
                <a:gd name="connsiteY61" fmla="*/ 147157 h 433398"/>
                <a:gd name="connsiteX62" fmla="*/ 53331 w 433398"/>
                <a:gd name="connsiteY62" fmla="*/ 113001 h 433398"/>
                <a:gd name="connsiteX63" fmla="*/ 65437 w 433398"/>
                <a:gd name="connsiteY63" fmla="*/ 97368 h 433398"/>
                <a:gd name="connsiteX64" fmla="*/ 29811 w 433398"/>
                <a:gd name="connsiteY64" fmla="*/ 169746 h 433398"/>
                <a:gd name="connsiteX65" fmla="*/ 47178 w 433398"/>
                <a:gd name="connsiteY65" fmla="*/ 156628 h 433398"/>
                <a:gd name="connsiteX66" fmla="*/ 56063 w 433398"/>
                <a:gd name="connsiteY66" fmla="*/ 168051 h 433398"/>
                <a:gd name="connsiteX67" fmla="*/ 56392 w 433398"/>
                <a:gd name="connsiteY67" fmla="*/ 168131 h 433398"/>
                <a:gd name="connsiteX68" fmla="*/ 72691 w 433398"/>
                <a:gd name="connsiteY68" fmla="*/ 159392 h 433398"/>
                <a:gd name="connsiteX69" fmla="*/ 83985 w 433398"/>
                <a:gd name="connsiteY69" fmla="*/ 182960 h 433398"/>
                <a:gd name="connsiteX70" fmla="*/ 79905 w 433398"/>
                <a:gd name="connsiteY70" fmla="*/ 199372 h 433398"/>
                <a:gd name="connsiteX71" fmla="*/ 25778 w 433398"/>
                <a:gd name="connsiteY71" fmla="*/ 185909 h 433398"/>
                <a:gd name="connsiteX72" fmla="*/ 29811 w 433398"/>
                <a:gd name="connsiteY72" fmla="*/ 169746 h 433398"/>
                <a:gd name="connsiteX73" fmla="*/ 27738 w 433398"/>
                <a:gd name="connsiteY73" fmla="*/ 254575 h 433398"/>
                <a:gd name="connsiteX74" fmla="*/ 49845 w 433398"/>
                <a:gd name="connsiteY74" fmla="*/ 224298 h 433398"/>
                <a:gd name="connsiteX75" fmla="*/ 82467 w 433398"/>
                <a:gd name="connsiteY75" fmla="*/ 243738 h 433398"/>
                <a:gd name="connsiteX76" fmla="*/ 86283 w 433398"/>
                <a:gd name="connsiteY76" fmla="*/ 263588 h 433398"/>
                <a:gd name="connsiteX77" fmla="*/ 31498 w 433398"/>
                <a:gd name="connsiteY77" fmla="*/ 274103 h 433398"/>
                <a:gd name="connsiteX78" fmla="*/ 27738 w 433398"/>
                <a:gd name="connsiteY78" fmla="*/ 254575 h 433398"/>
                <a:gd name="connsiteX79" fmla="*/ 79198 w 433398"/>
                <a:gd name="connsiteY79" fmla="*/ 353405 h 433398"/>
                <a:gd name="connsiteX80" fmla="*/ 72024 w 433398"/>
                <a:gd name="connsiteY80" fmla="*/ 344368 h 433398"/>
                <a:gd name="connsiteX81" fmla="*/ 90629 w 433398"/>
                <a:gd name="connsiteY81" fmla="*/ 298917 h 433398"/>
                <a:gd name="connsiteX82" fmla="*/ 57067 w 433398"/>
                <a:gd name="connsiteY82" fmla="*/ 325450 h 433398"/>
                <a:gd name="connsiteX83" fmla="*/ 51652 w 433398"/>
                <a:gd name="connsiteY83" fmla="*/ 318558 h 433398"/>
                <a:gd name="connsiteX84" fmla="*/ 95424 w 433398"/>
                <a:gd name="connsiteY84" fmla="*/ 283960 h 433398"/>
                <a:gd name="connsiteX85" fmla="*/ 101762 w 433398"/>
                <a:gd name="connsiteY85" fmla="*/ 292009 h 433398"/>
                <a:gd name="connsiteX86" fmla="*/ 82258 w 433398"/>
                <a:gd name="connsiteY86" fmla="*/ 339942 h 433398"/>
                <a:gd name="connsiteX87" fmla="*/ 117588 w 433398"/>
                <a:gd name="connsiteY87" fmla="*/ 312011 h 433398"/>
                <a:gd name="connsiteX88" fmla="*/ 122970 w 433398"/>
                <a:gd name="connsiteY88" fmla="*/ 318807 h 433398"/>
                <a:gd name="connsiteX89" fmla="*/ 79198 w 433398"/>
                <a:gd name="connsiteY89" fmla="*/ 353405 h 433398"/>
                <a:gd name="connsiteX90" fmla="*/ 140297 w 433398"/>
                <a:gd name="connsiteY90" fmla="*/ 393603 h 433398"/>
                <a:gd name="connsiteX91" fmla="*/ 129926 w 433398"/>
                <a:gd name="connsiteY91" fmla="*/ 388759 h 433398"/>
                <a:gd name="connsiteX92" fmla="*/ 136513 w 433398"/>
                <a:gd name="connsiteY92" fmla="*/ 330222 h 433398"/>
                <a:gd name="connsiteX93" fmla="*/ 145318 w 433398"/>
                <a:gd name="connsiteY93" fmla="*/ 334351 h 433398"/>
                <a:gd name="connsiteX94" fmla="*/ 143028 w 433398"/>
                <a:gd name="connsiteY94" fmla="*/ 352144 h 433398"/>
                <a:gd name="connsiteX95" fmla="*/ 160163 w 433398"/>
                <a:gd name="connsiteY95" fmla="*/ 360177 h 433398"/>
                <a:gd name="connsiteX96" fmla="*/ 172043 w 433398"/>
                <a:gd name="connsiteY96" fmla="*/ 346859 h 433398"/>
                <a:gd name="connsiteX97" fmla="*/ 180848 w 433398"/>
                <a:gd name="connsiteY97" fmla="*/ 350971 h 433398"/>
                <a:gd name="connsiteX98" fmla="*/ 140297 w 433398"/>
                <a:gd name="connsiteY98" fmla="*/ 393603 h 433398"/>
                <a:gd name="connsiteX99" fmla="*/ 219358 w 433398"/>
                <a:gd name="connsiteY99" fmla="*/ 409171 h 433398"/>
                <a:gd name="connsiteX100" fmla="*/ 219326 w 433398"/>
                <a:gd name="connsiteY100" fmla="*/ 359985 h 433398"/>
                <a:gd name="connsiteX101" fmla="*/ 195476 w 433398"/>
                <a:gd name="connsiteY101" fmla="*/ 359985 h 433398"/>
                <a:gd name="connsiteX102" fmla="*/ 195460 w 433398"/>
                <a:gd name="connsiteY102" fmla="*/ 353397 h 433398"/>
                <a:gd name="connsiteX103" fmla="*/ 228861 w 433398"/>
                <a:gd name="connsiteY103" fmla="*/ 353365 h 433398"/>
                <a:gd name="connsiteX104" fmla="*/ 228893 w 433398"/>
                <a:gd name="connsiteY104" fmla="*/ 409155 h 433398"/>
                <a:gd name="connsiteX105" fmla="*/ 219358 w 433398"/>
                <a:gd name="connsiteY105" fmla="*/ 409171 h 433398"/>
                <a:gd name="connsiteX106" fmla="*/ 216691 w 433398"/>
                <a:gd name="connsiteY106" fmla="*/ 329539 h 433398"/>
                <a:gd name="connsiteX107" fmla="*/ 103851 w 433398"/>
                <a:gd name="connsiteY107" fmla="*/ 216683 h 433398"/>
                <a:gd name="connsiteX108" fmla="*/ 216691 w 433398"/>
                <a:gd name="connsiteY108" fmla="*/ 103827 h 433398"/>
                <a:gd name="connsiteX109" fmla="*/ 329563 w 433398"/>
                <a:gd name="connsiteY109" fmla="*/ 216683 h 433398"/>
                <a:gd name="connsiteX110" fmla="*/ 216691 w 433398"/>
                <a:gd name="connsiteY110" fmla="*/ 329539 h 433398"/>
                <a:gd name="connsiteX111" fmla="*/ 138819 w 433398"/>
                <a:gd name="connsiteY111" fmla="*/ 383248 h 433398"/>
                <a:gd name="connsiteX112" fmla="*/ 139461 w 433398"/>
                <a:gd name="connsiteY112" fmla="*/ 383545 h 433398"/>
                <a:gd name="connsiteX113" fmla="*/ 155744 w 433398"/>
                <a:gd name="connsiteY113" fmla="*/ 365286 h 433398"/>
                <a:gd name="connsiteX114" fmla="*/ 142064 w 433398"/>
                <a:gd name="connsiteY114" fmla="*/ 358900 h 433398"/>
                <a:gd name="connsiteX115" fmla="*/ 138819 w 433398"/>
                <a:gd name="connsiteY115" fmla="*/ 383248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33398" h="433398">
                  <a:moveTo>
                    <a:pt x="51652" y="233649"/>
                  </a:moveTo>
                  <a:cubicBezTo>
                    <a:pt x="37498" y="236380"/>
                    <a:pt x="32229" y="242951"/>
                    <a:pt x="34470" y="254623"/>
                  </a:cubicBezTo>
                  <a:lnTo>
                    <a:pt x="36165" y="263492"/>
                  </a:lnTo>
                  <a:lnTo>
                    <a:pt x="78009" y="255459"/>
                  </a:lnTo>
                  <a:lnTo>
                    <a:pt x="76177" y="245915"/>
                  </a:lnTo>
                  <a:cubicBezTo>
                    <a:pt x="73864" y="233898"/>
                    <a:pt x="65019" y="231094"/>
                    <a:pt x="51652" y="233649"/>
                  </a:cubicBezTo>
                  <a:close/>
                  <a:moveTo>
                    <a:pt x="45451" y="166123"/>
                  </a:moveTo>
                  <a:cubicBezTo>
                    <a:pt x="40559" y="164918"/>
                    <a:pt x="37201" y="167288"/>
                    <a:pt x="36020" y="172003"/>
                  </a:cubicBezTo>
                  <a:lnTo>
                    <a:pt x="34486" y="178221"/>
                  </a:lnTo>
                  <a:lnTo>
                    <a:pt x="50552" y="182237"/>
                  </a:lnTo>
                  <a:lnTo>
                    <a:pt x="51998" y="176414"/>
                  </a:lnTo>
                  <a:cubicBezTo>
                    <a:pt x="53363" y="170951"/>
                    <a:pt x="50753" y="167441"/>
                    <a:pt x="45451" y="166123"/>
                  </a:cubicBezTo>
                  <a:close/>
                  <a:moveTo>
                    <a:pt x="82885" y="100349"/>
                  </a:moveTo>
                  <a:cubicBezTo>
                    <a:pt x="78081" y="96629"/>
                    <a:pt x="73518" y="97714"/>
                    <a:pt x="69598" y="102783"/>
                  </a:cubicBezTo>
                  <a:lnTo>
                    <a:pt x="64377" y="109498"/>
                  </a:lnTo>
                  <a:lnTo>
                    <a:pt x="80017" y="121628"/>
                  </a:lnTo>
                  <a:lnTo>
                    <a:pt x="84805" y="115443"/>
                  </a:lnTo>
                  <a:cubicBezTo>
                    <a:pt x="88789" y="110294"/>
                    <a:pt x="88379" y="104598"/>
                    <a:pt x="82885" y="100349"/>
                  </a:cubicBezTo>
                  <a:close/>
                  <a:moveTo>
                    <a:pt x="70273" y="168726"/>
                  </a:moveTo>
                  <a:cubicBezTo>
                    <a:pt x="63967" y="167159"/>
                    <a:pt x="59951" y="171080"/>
                    <a:pt x="58489" y="176960"/>
                  </a:cubicBezTo>
                  <a:lnTo>
                    <a:pt x="56777" y="183788"/>
                  </a:lnTo>
                  <a:lnTo>
                    <a:pt x="75808" y="188527"/>
                  </a:lnTo>
                  <a:lnTo>
                    <a:pt x="77454" y="181876"/>
                  </a:lnTo>
                  <a:cubicBezTo>
                    <a:pt x="79077" y="175393"/>
                    <a:pt x="77181" y="170453"/>
                    <a:pt x="70273" y="168726"/>
                  </a:cubicBezTo>
                  <a:close/>
                  <a:moveTo>
                    <a:pt x="216707" y="0"/>
                  </a:moveTo>
                  <a:cubicBezTo>
                    <a:pt x="97039" y="0"/>
                    <a:pt x="0" y="97007"/>
                    <a:pt x="0" y="216691"/>
                  </a:cubicBezTo>
                  <a:cubicBezTo>
                    <a:pt x="0" y="336367"/>
                    <a:pt x="97039" y="433398"/>
                    <a:pt x="216707" y="433398"/>
                  </a:cubicBezTo>
                  <a:cubicBezTo>
                    <a:pt x="336383" y="433398"/>
                    <a:pt x="433398" y="336375"/>
                    <a:pt x="433398" y="216691"/>
                  </a:cubicBezTo>
                  <a:cubicBezTo>
                    <a:pt x="433390" y="97007"/>
                    <a:pt x="336383" y="0"/>
                    <a:pt x="216707" y="0"/>
                  </a:cubicBezTo>
                  <a:close/>
                  <a:moveTo>
                    <a:pt x="221567" y="22637"/>
                  </a:moveTo>
                  <a:cubicBezTo>
                    <a:pt x="226411" y="22621"/>
                    <a:pt x="233536" y="23657"/>
                    <a:pt x="237103" y="24774"/>
                  </a:cubicBezTo>
                  <a:lnTo>
                    <a:pt x="237119" y="32413"/>
                  </a:lnTo>
                  <a:cubicBezTo>
                    <a:pt x="233368" y="30847"/>
                    <a:pt x="226266" y="29305"/>
                    <a:pt x="221495" y="29305"/>
                  </a:cubicBezTo>
                  <a:cubicBezTo>
                    <a:pt x="208835" y="29321"/>
                    <a:pt x="202585" y="35394"/>
                    <a:pt x="202601" y="51460"/>
                  </a:cubicBezTo>
                  <a:cubicBezTo>
                    <a:pt x="202617" y="65766"/>
                    <a:pt x="207590" y="74884"/>
                    <a:pt x="220772" y="74852"/>
                  </a:cubicBezTo>
                  <a:cubicBezTo>
                    <a:pt x="223013" y="74852"/>
                    <a:pt x="227013" y="74322"/>
                    <a:pt x="228837" y="73976"/>
                  </a:cubicBezTo>
                  <a:lnTo>
                    <a:pt x="228805" y="49596"/>
                  </a:lnTo>
                  <a:lnTo>
                    <a:pt x="238075" y="49596"/>
                  </a:lnTo>
                  <a:lnTo>
                    <a:pt x="238123" y="78555"/>
                  </a:lnTo>
                  <a:cubicBezTo>
                    <a:pt x="232934" y="80122"/>
                    <a:pt x="226499" y="81519"/>
                    <a:pt x="219470" y="81551"/>
                  </a:cubicBezTo>
                  <a:cubicBezTo>
                    <a:pt x="201428" y="81551"/>
                    <a:pt x="193082" y="70980"/>
                    <a:pt x="193066" y="51460"/>
                  </a:cubicBezTo>
                  <a:cubicBezTo>
                    <a:pt x="193026" y="33514"/>
                    <a:pt x="200826" y="22653"/>
                    <a:pt x="221567" y="22637"/>
                  </a:cubicBezTo>
                  <a:close/>
                  <a:moveTo>
                    <a:pt x="118672" y="50456"/>
                  </a:moveTo>
                  <a:lnTo>
                    <a:pt x="136256" y="85006"/>
                  </a:lnTo>
                  <a:cubicBezTo>
                    <a:pt x="140506" y="93368"/>
                    <a:pt x="145542" y="93713"/>
                    <a:pt x="152354" y="90243"/>
                  </a:cubicBezTo>
                  <a:cubicBezTo>
                    <a:pt x="159231" y="86741"/>
                    <a:pt x="161954" y="82539"/>
                    <a:pt x="157672" y="74113"/>
                  </a:cubicBezTo>
                  <a:lnTo>
                    <a:pt x="140096" y="39547"/>
                  </a:lnTo>
                  <a:lnTo>
                    <a:pt x="148587" y="35217"/>
                  </a:lnTo>
                  <a:lnTo>
                    <a:pt x="166380" y="70177"/>
                  </a:lnTo>
                  <a:cubicBezTo>
                    <a:pt x="172831" y="82853"/>
                    <a:pt x="165866" y="90773"/>
                    <a:pt x="155351" y="96123"/>
                  </a:cubicBezTo>
                  <a:cubicBezTo>
                    <a:pt x="144820" y="101473"/>
                    <a:pt x="134393" y="102397"/>
                    <a:pt x="127942" y="89721"/>
                  </a:cubicBezTo>
                  <a:lnTo>
                    <a:pt x="110165" y="54761"/>
                  </a:lnTo>
                  <a:lnTo>
                    <a:pt x="118672" y="50456"/>
                  </a:lnTo>
                  <a:close/>
                  <a:moveTo>
                    <a:pt x="65437" y="97368"/>
                  </a:moveTo>
                  <a:cubicBezTo>
                    <a:pt x="72827" y="87849"/>
                    <a:pt x="80893" y="86636"/>
                    <a:pt x="88990" y="92894"/>
                  </a:cubicBezTo>
                  <a:cubicBezTo>
                    <a:pt x="95906" y="98276"/>
                    <a:pt x="96678" y="105771"/>
                    <a:pt x="93432" y="112679"/>
                  </a:cubicBezTo>
                  <a:lnTo>
                    <a:pt x="123179" y="113917"/>
                  </a:lnTo>
                  <a:lnTo>
                    <a:pt x="116278" y="122825"/>
                  </a:lnTo>
                  <a:lnTo>
                    <a:pt x="88211" y="121243"/>
                  </a:lnTo>
                  <a:lnTo>
                    <a:pt x="84965" y="125428"/>
                  </a:lnTo>
                  <a:lnTo>
                    <a:pt x="103273" y="139614"/>
                  </a:lnTo>
                  <a:lnTo>
                    <a:pt x="97433" y="147157"/>
                  </a:lnTo>
                  <a:lnTo>
                    <a:pt x="53331" y="113001"/>
                  </a:lnTo>
                  <a:lnTo>
                    <a:pt x="65437" y="97368"/>
                  </a:lnTo>
                  <a:close/>
                  <a:moveTo>
                    <a:pt x="29811" y="169746"/>
                  </a:moveTo>
                  <a:cubicBezTo>
                    <a:pt x="32542" y="158701"/>
                    <a:pt x="38422" y="154451"/>
                    <a:pt x="47178" y="156628"/>
                  </a:cubicBezTo>
                  <a:cubicBezTo>
                    <a:pt x="52745" y="158010"/>
                    <a:pt x="56071" y="163657"/>
                    <a:pt x="56063" y="168051"/>
                  </a:cubicBezTo>
                  <a:lnTo>
                    <a:pt x="56392" y="168131"/>
                  </a:lnTo>
                  <a:cubicBezTo>
                    <a:pt x="59043" y="161464"/>
                    <a:pt x="65365" y="157576"/>
                    <a:pt x="72691" y="159392"/>
                  </a:cubicBezTo>
                  <a:cubicBezTo>
                    <a:pt x="83126" y="161994"/>
                    <a:pt x="86668" y="172180"/>
                    <a:pt x="83985" y="182960"/>
                  </a:cubicBezTo>
                  <a:lnTo>
                    <a:pt x="79905" y="199372"/>
                  </a:lnTo>
                  <a:lnTo>
                    <a:pt x="25778" y="185909"/>
                  </a:lnTo>
                  <a:lnTo>
                    <a:pt x="29811" y="169746"/>
                  </a:lnTo>
                  <a:close/>
                  <a:moveTo>
                    <a:pt x="27738" y="254575"/>
                  </a:moveTo>
                  <a:cubicBezTo>
                    <a:pt x="24212" y="236187"/>
                    <a:pt x="34518" y="227231"/>
                    <a:pt x="49845" y="224298"/>
                  </a:cubicBezTo>
                  <a:cubicBezTo>
                    <a:pt x="65268" y="221334"/>
                    <a:pt x="78981" y="225584"/>
                    <a:pt x="82467" y="243738"/>
                  </a:cubicBezTo>
                  <a:lnTo>
                    <a:pt x="86283" y="263588"/>
                  </a:lnTo>
                  <a:lnTo>
                    <a:pt x="31498" y="274103"/>
                  </a:lnTo>
                  <a:lnTo>
                    <a:pt x="27738" y="254575"/>
                  </a:lnTo>
                  <a:close/>
                  <a:moveTo>
                    <a:pt x="79198" y="353405"/>
                  </a:moveTo>
                  <a:lnTo>
                    <a:pt x="72024" y="344368"/>
                  </a:lnTo>
                  <a:lnTo>
                    <a:pt x="90629" y="298917"/>
                  </a:lnTo>
                  <a:lnTo>
                    <a:pt x="57067" y="325450"/>
                  </a:lnTo>
                  <a:lnTo>
                    <a:pt x="51652" y="318558"/>
                  </a:lnTo>
                  <a:lnTo>
                    <a:pt x="95424" y="283960"/>
                  </a:lnTo>
                  <a:lnTo>
                    <a:pt x="101762" y="292009"/>
                  </a:lnTo>
                  <a:lnTo>
                    <a:pt x="82258" y="339942"/>
                  </a:lnTo>
                  <a:lnTo>
                    <a:pt x="117588" y="312011"/>
                  </a:lnTo>
                  <a:lnTo>
                    <a:pt x="122970" y="318807"/>
                  </a:lnTo>
                  <a:lnTo>
                    <a:pt x="79198" y="353405"/>
                  </a:lnTo>
                  <a:close/>
                  <a:moveTo>
                    <a:pt x="140297" y="393603"/>
                  </a:moveTo>
                  <a:lnTo>
                    <a:pt x="129926" y="388759"/>
                  </a:lnTo>
                  <a:lnTo>
                    <a:pt x="136513" y="330222"/>
                  </a:lnTo>
                  <a:lnTo>
                    <a:pt x="145318" y="334351"/>
                  </a:lnTo>
                  <a:lnTo>
                    <a:pt x="143028" y="352144"/>
                  </a:lnTo>
                  <a:lnTo>
                    <a:pt x="160163" y="360177"/>
                  </a:lnTo>
                  <a:lnTo>
                    <a:pt x="172043" y="346859"/>
                  </a:lnTo>
                  <a:lnTo>
                    <a:pt x="180848" y="350971"/>
                  </a:lnTo>
                  <a:lnTo>
                    <a:pt x="140297" y="393603"/>
                  </a:lnTo>
                  <a:close/>
                  <a:moveTo>
                    <a:pt x="219358" y="409171"/>
                  </a:moveTo>
                  <a:lnTo>
                    <a:pt x="219326" y="359985"/>
                  </a:lnTo>
                  <a:lnTo>
                    <a:pt x="195476" y="359985"/>
                  </a:lnTo>
                  <a:lnTo>
                    <a:pt x="195460" y="353397"/>
                  </a:lnTo>
                  <a:lnTo>
                    <a:pt x="228861" y="353365"/>
                  </a:lnTo>
                  <a:lnTo>
                    <a:pt x="228893" y="409155"/>
                  </a:lnTo>
                  <a:lnTo>
                    <a:pt x="219358" y="409171"/>
                  </a:lnTo>
                  <a:close/>
                  <a:moveTo>
                    <a:pt x="216691" y="329539"/>
                  </a:moveTo>
                  <a:cubicBezTo>
                    <a:pt x="154371" y="329539"/>
                    <a:pt x="103851" y="279003"/>
                    <a:pt x="103851" y="216683"/>
                  </a:cubicBezTo>
                  <a:cubicBezTo>
                    <a:pt x="103851" y="154363"/>
                    <a:pt x="154371" y="103827"/>
                    <a:pt x="216691" y="103827"/>
                  </a:cubicBezTo>
                  <a:cubicBezTo>
                    <a:pt x="279027" y="103827"/>
                    <a:pt x="329563" y="154363"/>
                    <a:pt x="329563" y="216683"/>
                  </a:cubicBezTo>
                  <a:cubicBezTo>
                    <a:pt x="329555" y="279003"/>
                    <a:pt x="279019" y="329539"/>
                    <a:pt x="216691" y="329539"/>
                  </a:cubicBezTo>
                  <a:close/>
                  <a:moveTo>
                    <a:pt x="138819" y="383248"/>
                  </a:moveTo>
                  <a:lnTo>
                    <a:pt x="139461" y="383545"/>
                  </a:lnTo>
                  <a:lnTo>
                    <a:pt x="155744" y="365286"/>
                  </a:lnTo>
                  <a:lnTo>
                    <a:pt x="142064" y="358900"/>
                  </a:lnTo>
                  <a:lnTo>
                    <a:pt x="138819" y="383248"/>
                  </a:lnTo>
                  <a:close/>
                </a:path>
              </a:pathLst>
            </a:custGeom>
            <a:solidFill>
              <a:srgbClr val="FFFFFF">
                <a:alpha val="80000"/>
              </a:srgbClr>
            </a:solidFill>
            <a:ln w="8021" cap="flat">
              <a:noFill/>
              <a:prstDash val="solid"/>
              <a:miter/>
            </a:ln>
          </p:spPr>
          <p:txBody>
            <a:bodyPr rtlCol="0" anchor="ctr"/>
            <a:lstStyle/>
            <a:p>
              <a:endParaRPr lang="da-DK"/>
            </a:p>
          </p:txBody>
        </p:sp>
        <p:sp>
          <p:nvSpPr>
            <p:cNvPr id="9" name="Freeform: Shape 8">
              <a:extLst>
                <a:ext uri="{FF2B5EF4-FFF2-40B4-BE49-F238E27FC236}">
                  <a16:creationId xmlns:a16="http://schemas.microsoft.com/office/drawing/2014/main" id="{C1AB170C-D21A-1E58-6157-0ED5A81CDFC2}"/>
                </a:ext>
              </a:extLst>
            </p:cNvPr>
            <p:cNvSpPr/>
            <p:nvPr/>
          </p:nvSpPr>
          <p:spPr>
            <a:xfrm>
              <a:off x="11186811" y="5991228"/>
              <a:ext cx="433398" cy="433398"/>
            </a:xfrm>
            <a:custGeom>
              <a:avLst/>
              <a:gdLst>
                <a:gd name="connsiteX0" fmla="*/ 282787 w 433398"/>
                <a:gd name="connsiteY0" fmla="*/ 41402 h 433398"/>
                <a:gd name="connsiteX1" fmla="*/ 260238 w 433398"/>
                <a:gd name="connsiteY1" fmla="*/ 57171 h 433398"/>
                <a:gd name="connsiteX2" fmla="*/ 257009 w 433398"/>
                <a:gd name="connsiteY2" fmla="*/ 70602 h 433398"/>
                <a:gd name="connsiteX3" fmla="*/ 291639 w 433398"/>
                <a:gd name="connsiteY3" fmla="*/ 49387 h 433398"/>
                <a:gd name="connsiteX4" fmla="*/ 282787 w 433398"/>
                <a:gd name="connsiteY4" fmla="*/ 41402 h 433398"/>
                <a:gd name="connsiteX5" fmla="*/ 333523 w 433398"/>
                <a:gd name="connsiteY5" fmla="*/ 349783 h 433398"/>
                <a:gd name="connsiteX6" fmla="*/ 347019 w 433398"/>
                <a:gd name="connsiteY6" fmla="*/ 349124 h 433398"/>
                <a:gd name="connsiteX7" fmla="*/ 353060 w 433398"/>
                <a:gd name="connsiteY7" fmla="*/ 343147 h 433398"/>
                <a:gd name="connsiteX8" fmla="*/ 339163 w 433398"/>
                <a:gd name="connsiteY8" fmla="*/ 329073 h 433398"/>
                <a:gd name="connsiteX9" fmla="*/ 333612 w 433398"/>
                <a:gd name="connsiteY9" fmla="*/ 334568 h 433398"/>
                <a:gd name="connsiteX10" fmla="*/ 333523 w 433398"/>
                <a:gd name="connsiteY10" fmla="*/ 349783 h 433398"/>
                <a:gd name="connsiteX11" fmla="*/ 266608 w 433398"/>
                <a:gd name="connsiteY11" fmla="*/ 84162 h 433398"/>
                <a:gd name="connsiteX12" fmla="*/ 289189 w 433398"/>
                <a:gd name="connsiteY12" fmla="*/ 68128 h 433398"/>
                <a:gd name="connsiteX13" fmla="*/ 292250 w 433398"/>
                <a:gd name="connsiteY13" fmla="*/ 56111 h 433398"/>
                <a:gd name="connsiteX14" fmla="*/ 257908 w 433398"/>
                <a:gd name="connsiteY14" fmla="*/ 77053 h 433398"/>
                <a:gd name="connsiteX15" fmla="*/ 266608 w 433398"/>
                <a:gd name="connsiteY15" fmla="*/ 84162 h 433398"/>
                <a:gd name="connsiteX16" fmla="*/ 220137 w 433398"/>
                <a:gd name="connsiteY16" fmla="*/ 382855 h 433398"/>
                <a:gd name="connsiteX17" fmla="*/ 209437 w 433398"/>
                <a:gd name="connsiteY17" fmla="*/ 393667 h 433398"/>
                <a:gd name="connsiteX18" fmla="*/ 219559 w 433398"/>
                <a:gd name="connsiteY18" fmla="*/ 402640 h 433398"/>
                <a:gd name="connsiteX19" fmla="*/ 228066 w 433398"/>
                <a:gd name="connsiteY19" fmla="*/ 402592 h 433398"/>
                <a:gd name="connsiteX20" fmla="*/ 227953 w 433398"/>
                <a:gd name="connsiteY20" fmla="*/ 382806 h 433398"/>
                <a:gd name="connsiteX21" fmla="*/ 220137 w 433398"/>
                <a:gd name="connsiteY21" fmla="*/ 382855 h 433398"/>
                <a:gd name="connsiteX22" fmla="*/ 216683 w 433398"/>
                <a:gd name="connsiteY22" fmla="*/ 0 h 433398"/>
                <a:gd name="connsiteX23" fmla="*/ 0 w 433398"/>
                <a:gd name="connsiteY23" fmla="*/ 216691 h 433398"/>
                <a:gd name="connsiteX24" fmla="*/ 216691 w 433398"/>
                <a:gd name="connsiteY24" fmla="*/ 433398 h 433398"/>
                <a:gd name="connsiteX25" fmla="*/ 433398 w 433398"/>
                <a:gd name="connsiteY25" fmla="*/ 216691 h 433398"/>
                <a:gd name="connsiteX26" fmla="*/ 216683 w 433398"/>
                <a:gd name="connsiteY26" fmla="*/ 0 h 433398"/>
                <a:gd name="connsiteX27" fmla="*/ 391891 w 433398"/>
                <a:gd name="connsiteY27" fmla="*/ 136015 h 433398"/>
                <a:gd name="connsiteX28" fmla="*/ 403531 w 433398"/>
                <a:gd name="connsiteY28" fmla="*/ 167425 h 433398"/>
                <a:gd name="connsiteX29" fmla="*/ 397330 w 433398"/>
                <a:gd name="connsiteY29" fmla="*/ 169714 h 433398"/>
                <a:gd name="connsiteX30" fmla="*/ 389016 w 433398"/>
                <a:gd name="connsiteY30" fmla="*/ 147262 h 433398"/>
                <a:gd name="connsiteX31" fmla="*/ 373640 w 433398"/>
                <a:gd name="connsiteY31" fmla="*/ 152957 h 433398"/>
                <a:gd name="connsiteX32" fmla="*/ 380211 w 433398"/>
                <a:gd name="connsiteY32" fmla="*/ 170702 h 433398"/>
                <a:gd name="connsiteX33" fmla="*/ 374034 w 433398"/>
                <a:gd name="connsiteY33" fmla="*/ 172991 h 433398"/>
                <a:gd name="connsiteX34" fmla="*/ 367463 w 433398"/>
                <a:gd name="connsiteY34" fmla="*/ 155230 h 433398"/>
                <a:gd name="connsiteX35" fmla="*/ 349059 w 433398"/>
                <a:gd name="connsiteY35" fmla="*/ 162058 h 433398"/>
                <a:gd name="connsiteX36" fmla="*/ 357655 w 433398"/>
                <a:gd name="connsiteY36" fmla="*/ 185250 h 433398"/>
                <a:gd name="connsiteX37" fmla="*/ 351477 w 433398"/>
                <a:gd name="connsiteY37" fmla="*/ 187539 h 433398"/>
                <a:gd name="connsiteX38" fmla="*/ 339564 w 433398"/>
                <a:gd name="connsiteY38" fmla="*/ 155407 h 433398"/>
                <a:gd name="connsiteX39" fmla="*/ 391891 w 433398"/>
                <a:gd name="connsiteY39" fmla="*/ 136015 h 433398"/>
                <a:gd name="connsiteX40" fmla="*/ 342279 w 433398"/>
                <a:gd name="connsiteY40" fmla="*/ 69518 h 433398"/>
                <a:gd name="connsiteX41" fmla="*/ 355879 w 433398"/>
                <a:gd name="connsiteY41" fmla="*/ 84018 h 433398"/>
                <a:gd name="connsiteX42" fmla="*/ 353397 w 433398"/>
                <a:gd name="connsiteY42" fmla="*/ 121435 h 433398"/>
                <a:gd name="connsiteX43" fmla="*/ 315441 w 433398"/>
                <a:gd name="connsiteY43" fmla="*/ 122440 h 433398"/>
                <a:gd name="connsiteX44" fmla="*/ 301584 w 433398"/>
                <a:gd name="connsiteY44" fmla="*/ 107707 h 433398"/>
                <a:gd name="connsiteX45" fmla="*/ 342279 w 433398"/>
                <a:gd name="connsiteY45" fmla="*/ 69518 h 433398"/>
                <a:gd name="connsiteX46" fmla="*/ 251313 w 433398"/>
                <a:gd name="connsiteY46" fmla="*/ 53797 h 433398"/>
                <a:gd name="connsiteX47" fmla="*/ 285124 w 433398"/>
                <a:gd name="connsiteY47" fmla="*/ 35233 h 433398"/>
                <a:gd name="connsiteX48" fmla="*/ 298130 w 433398"/>
                <a:gd name="connsiteY48" fmla="*/ 71494 h 433398"/>
                <a:gd name="connsiteX49" fmla="*/ 264287 w 433398"/>
                <a:gd name="connsiteY49" fmla="*/ 90323 h 433398"/>
                <a:gd name="connsiteX50" fmla="*/ 251313 w 433398"/>
                <a:gd name="connsiteY50" fmla="*/ 53797 h 433398"/>
                <a:gd name="connsiteX51" fmla="*/ 233520 w 433398"/>
                <a:gd name="connsiteY51" fmla="*/ 24196 h 433398"/>
                <a:gd name="connsiteX52" fmla="*/ 233568 w 433398"/>
                <a:gd name="connsiteY52" fmla="*/ 30783 h 433398"/>
                <a:gd name="connsiteX53" fmla="*/ 208401 w 433398"/>
                <a:gd name="connsiteY53" fmla="*/ 30927 h 433398"/>
                <a:gd name="connsiteX54" fmla="*/ 208497 w 433398"/>
                <a:gd name="connsiteY54" fmla="*/ 48198 h 433398"/>
                <a:gd name="connsiteX55" fmla="*/ 228725 w 433398"/>
                <a:gd name="connsiteY55" fmla="*/ 48070 h 433398"/>
                <a:gd name="connsiteX56" fmla="*/ 228757 w 433398"/>
                <a:gd name="connsiteY56" fmla="*/ 54673 h 433398"/>
                <a:gd name="connsiteX57" fmla="*/ 208529 w 433398"/>
                <a:gd name="connsiteY57" fmla="*/ 54785 h 433398"/>
                <a:gd name="connsiteX58" fmla="*/ 208674 w 433398"/>
                <a:gd name="connsiteY58" fmla="*/ 80105 h 433398"/>
                <a:gd name="connsiteX59" fmla="*/ 199131 w 433398"/>
                <a:gd name="connsiteY59" fmla="*/ 80154 h 433398"/>
                <a:gd name="connsiteX60" fmla="*/ 198818 w 433398"/>
                <a:gd name="connsiteY60" fmla="*/ 24380 h 433398"/>
                <a:gd name="connsiteX61" fmla="*/ 233520 w 433398"/>
                <a:gd name="connsiteY61" fmla="*/ 24196 h 433398"/>
                <a:gd name="connsiteX62" fmla="*/ 103835 w 433398"/>
                <a:gd name="connsiteY62" fmla="*/ 216691 h 433398"/>
                <a:gd name="connsiteX63" fmla="*/ 216691 w 433398"/>
                <a:gd name="connsiteY63" fmla="*/ 103835 h 433398"/>
                <a:gd name="connsiteX64" fmla="*/ 329547 w 433398"/>
                <a:gd name="connsiteY64" fmla="*/ 216691 h 433398"/>
                <a:gd name="connsiteX65" fmla="*/ 216691 w 433398"/>
                <a:gd name="connsiteY65" fmla="*/ 329547 h 433398"/>
                <a:gd name="connsiteX66" fmla="*/ 103835 w 433398"/>
                <a:gd name="connsiteY66" fmla="*/ 216691 h 433398"/>
                <a:gd name="connsiteX67" fmla="*/ 217848 w 433398"/>
                <a:gd name="connsiteY67" fmla="*/ 409243 h 433398"/>
                <a:gd name="connsiteX68" fmla="*/ 199806 w 433398"/>
                <a:gd name="connsiteY68" fmla="*/ 393458 h 433398"/>
                <a:gd name="connsiteX69" fmla="*/ 212658 w 433398"/>
                <a:gd name="connsiteY69" fmla="*/ 377770 h 433398"/>
                <a:gd name="connsiteX70" fmla="*/ 195259 w 433398"/>
                <a:gd name="connsiteY70" fmla="*/ 353574 h 433398"/>
                <a:gd name="connsiteX71" fmla="*/ 206537 w 433398"/>
                <a:gd name="connsiteY71" fmla="*/ 353494 h 433398"/>
                <a:gd name="connsiteX72" fmla="*/ 222619 w 433398"/>
                <a:gd name="connsiteY72" fmla="*/ 376589 h 433398"/>
                <a:gd name="connsiteX73" fmla="*/ 227921 w 433398"/>
                <a:gd name="connsiteY73" fmla="*/ 376573 h 433398"/>
                <a:gd name="connsiteX74" fmla="*/ 227793 w 433398"/>
                <a:gd name="connsiteY74" fmla="*/ 353397 h 433398"/>
                <a:gd name="connsiteX75" fmla="*/ 237336 w 433398"/>
                <a:gd name="connsiteY75" fmla="*/ 353333 h 433398"/>
                <a:gd name="connsiteX76" fmla="*/ 237633 w 433398"/>
                <a:gd name="connsiteY76" fmla="*/ 409123 h 433398"/>
                <a:gd name="connsiteX77" fmla="*/ 217848 w 433398"/>
                <a:gd name="connsiteY77" fmla="*/ 409243 h 433398"/>
                <a:gd name="connsiteX78" fmla="*/ 273814 w 433398"/>
                <a:gd name="connsiteY78" fmla="*/ 401523 h 433398"/>
                <a:gd name="connsiteX79" fmla="*/ 271275 w 433398"/>
                <a:gd name="connsiteY79" fmla="*/ 395434 h 433398"/>
                <a:gd name="connsiteX80" fmla="*/ 293350 w 433398"/>
                <a:gd name="connsiteY80" fmla="*/ 386148 h 433398"/>
                <a:gd name="connsiteX81" fmla="*/ 286980 w 433398"/>
                <a:gd name="connsiteY81" fmla="*/ 371038 h 433398"/>
                <a:gd name="connsiteX82" fmla="*/ 269548 w 433398"/>
                <a:gd name="connsiteY82" fmla="*/ 378380 h 433398"/>
                <a:gd name="connsiteX83" fmla="*/ 266994 w 433398"/>
                <a:gd name="connsiteY83" fmla="*/ 372307 h 433398"/>
                <a:gd name="connsiteX84" fmla="*/ 284426 w 433398"/>
                <a:gd name="connsiteY84" fmla="*/ 364965 h 433398"/>
                <a:gd name="connsiteX85" fmla="*/ 276818 w 433398"/>
                <a:gd name="connsiteY85" fmla="*/ 346891 h 433398"/>
                <a:gd name="connsiteX86" fmla="*/ 254037 w 433398"/>
                <a:gd name="connsiteY86" fmla="*/ 356490 h 433398"/>
                <a:gd name="connsiteX87" fmla="*/ 251482 w 433398"/>
                <a:gd name="connsiteY87" fmla="*/ 350401 h 433398"/>
                <a:gd name="connsiteX88" fmla="*/ 283084 w 433398"/>
                <a:gd name="connsiteY88" fmla="*/ 337114 h 433398"/>
                <a:gd name="connsiteX89" fmla="*/ 304701 w 433398"/>
                <a:gd name="connsiteY89" fmla="*/ 388526 h 433398"/>
                <a:gd name="connsiteX90" fmla="*/ 273814 w 433398"/>
                <a:gd name="connsiteY90" fmla="*/ 401523 h 433398"/>
                <a:gd name="connsiteX91" fmla="*/ 350425 w 433398"/>
                <a:gd name="connsiteY91" fmla="*/ 355036 h 433398"/>
                <a:gd name="connsiteX92" fmla="*/ 326486 w 433398"/>
                <a:gd name="connsiteY92" fmla="*/ 356354 h 433398"/>
                <a:gd name="connsiteX93" fmla="*/ 324711 w 433398"/>
                <a:gd name="connsiteY93" fmla="*/ 336159 h 433398"/>
                <a:gd name="connsiteX94" fmla="*/ 295359 w 433398"/>
                <a:gd name="connsiteY94" fmla="*/ 331025 h 433398"/>
                <a:gd name="connsiteX95" fmla="*/ 303375 w 433398"/>
                <a:gd name="connsiteY95" fmla="*/ 323089 h 433398"/>
                <a:gd name="connsiteX96" fmla="*/ 331001 w 433398"/>
                <a:gd name="connsiteY96" fmla="*/ 328342 h 433398"/>
                <a:gd name="connsiteX97" fmla="*/ 334769 w 433398"/>
                <a:gd name="connsiteY97" fmla="*/ 324623 h 433398"/>
                <a:gd name="connsiteX98" fmla="*/ 318502 w 433398"/>
                <a:gd name="connsiteY98" fmla="*/ 308147 h 433398"/>
                <a:gd name="connsiteX99" fmla="*/ 325282 w 433398"/>
                <a:gd name="connsiteY99" fmla="*/ 301448 h 433398"/>
                <a:gd name="connsiteX100" fmla="*/ 364491 w 433398"/>
                <a:gd name="connsiteY100" fmla="*/ 341123 h 433398"/>
                <a:gd name="connsiteX101" fmla="*/ 350425 w 433398"/>
                <a:gd name="connsiteY101" fmla="*/ 355036 h 433398"/>
                <a:gd name="connsiteX102" fmla="*/ 392928 w 433398"/>
                <a:gd name="connsiteY102" fmla="*/ 293993 h 433398"/>
                <a:gd name="connsiteX103" fmla="*/ 334158 w 433398"/>
                <a:gd name="connsiteY103" fmla="*/ 290539 h 433398"/>
                <a:gd name="connsiteX104" fmla="*/ 337797 w 433398"/>
                <a:gd name="connsiteY104" fmla="*/ 281534 h 433398"/>
                <a:gd name="connsiteX105" fmla="*/ 355687 w 433398"/>
                <a:gd name="connsiteY105" fmla="*/ 282867 h 433398"/>
                <a:gd name="connsiteX106" fmla="*/ 362780 w 433398"/>
                <a:gd name="connsiteY106" fmla="*/ 265339 h 433398"/>
                <a:gd name="connsiteX107" fmla="*/ 348850 w 433398"/>
                <a:gd name="connsiteY107" fmla="*/ 254181 h 433398"/>
                <a:gd name="connsiteX108" fmla="*/ 352489 w 433398"/>
                <a:gd name="connsiteY108" fmla="*/ 245160 h 433398"/>
                <a:gd name="connsiteX109" fmla="*/ 397217 w 433398"/>
                <a:gd name="connsiteY109" fmla="*/ 283365 h 433398"/>
                <a:gd name="connsiteX110" fmla="*/ 392928 w 433398"/>
                <a:gd name="connsiteY110" fmla="*/ 293993 h 433398"/>
                <a:gd name="connsiteX111" fmla="*/ 408680 w 433398"/>
                <a:gd name="connsiteY111" fmla="*/ 235015 h 433398"/>
                <a:gd name="connsiteX112" fmla="*/ 408512 w 433398"/>
                <a:gd name="connsiteY112" fmla="*/ 244743 h 433398"/>
                <a:gd name="connsiteX113" fmla="*/ 353068 w 433398"/>
                <a:gd name="connsiteY113" fmla="*/ 225158 h 433398"/>
                <a:gd name="connsiteX114" fmla="*/ 353269 w 433398"/>
                <a:gd name="connsiteY114" fmla="*/ 213703 h 433398"/>
                <a:gd name="connsiteX115" fmla="*/ 409387 w 433398"/>
                <a:gd name="connsiteY115" fmla="*/ 195878 h 433398"/>
                <a:gd name="connsiteX116" fmla="*/ 409219 w 433398"/>
                <a:gd name="connsiteY116" fmla="*/ 205686 h 433398"/>
                <a:gd name="connsiteX117" fmla="*/ 361237 w 433398"/>
                <a:gd name="connsiteY117" fmla="*/ 219840 h 433398"/>
                <a:gd name="connsiteX118" fmla="*/ 408680 w 433398"/>
                <a:gd name="connsiteY118" fmla="*/ 235015 h 433398"/>
                <a:gd name="connsiteX119" fmla="*/ 386951 w 433398"/>
                <a:gd name="connsiteY119" fmla="*/ 285390 h 433398"/>
                <a:gd name="connsiteX120" fmla="*/ 387216 w 433398"/>
                <a:gd name="connsiteY120" fmla="*/ 284747 h 433398"/>
                <a:gd name="connsiteX121" fmla="*/ 368122 w 433398"/>
                <a:gd name="connsiteY121" fmla="*/ 269468 h 433398"/>
                <a:gd name="connsiteX122" fmla="*/ 362475 w 433398"/>
                <a:gd name="connsiteY122" fmla="*/ 283462 h 433398"/>
                <a:gd name="connsiteX123" fmla="*/ 386951 w 433398"/>
                <a:gd name="connsiteY123" fmla="*/ 285390 h 433398"/>
                <a:gd name="connsiteX124" fmla="*/ 346874 w 433398"/>
                <a:gd name="connsiteY124" fmla="*/ 114471 h 433398"/>
                <a:gd name="connsiteX125" fmla="*/ 350184 w 433398"/>
                <a:gd name="connsiteY125" fmla="*/ 87576 h 433398"/>
                <a:gd name="connsiteX126" fmla="*/ 343999 w 433398"/>
                <a:gd name="connsiteY126" fmla="*/ 81005 h 433398"/>
                <a:gd name="connsiteX127" fmla="*/ 312951 w 433398"/>
                <a:gd name="connsiteY127" fmla="*/ 110157 h 433398"/>
                <a:gd name="connsiteX128" fmla="*/ 319586 w 433398"/>
                <a:gd name="connsiteY128" fmla="*/ 117234 h 433398"/>
                <a:gd name="connsiteX129" fmla="*/ 346874 w 433398"/>
                <a:gd name="connsiteY129" fmla="*/ 114471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33398" h="433398">
                  <a:moveTo>
                    <a:pt x="282787" y="41402"/>
                  </a:moveTo>
                  <a:cubicBezTo>
                    <a:pt x="272729" y="37603"/>
                    <a:pt x="266279" y="41185"/>
                    <a:pt x="260238" y="57171"/>
                  </a:cubicBezTo>
                  <a:cubicBezTo>
                    <a:pt x="258166" y="62601"/>
                    <a:pt x="257057" y="67012"/>
                    <a:pt x="257009" y="70602"/>
                  </a:cubicBezTo>
                  <a:lnTo>
                    <a:pt x="291639" y="49387"/>
                  </a:lnTo>
                  <a:cubicBezTo>
                    <a:pt x="290378" y="45579"/>
                    <a:pt x="287414" y="43145"/>
                    <a:pt x="282787" y="41402"/>
                  </a:cubicBezTo>
                  <a:close/>
                  <a:moveTo>
                    <a:pt x="333523" y="349783"/>
                  </a:moveTo>
                  <a:cubicBezTo>
                    <a:pt x="337773" y="354096"/>
                    <a:pt x="342448" y="353638"/>
                    <a:pt x="347019" y="349124"/>
                  </a:cubicBezTo>
                  <a:lnTo>
                    <a:pt x="353060" y="343147"/>
                  </a:lnTo>
                  <a:lnTo>
                    <a:pt x="339163" y="329073"/>
                  </a:lnTo>
                  <a:lnTo>
                    <a:pt x="333612" y="334568"/>
                  </a:lnTo>
                  <a:cubicBezTo>
                    <a:pt x="328977" y="339147"/>
                    <a:pt x="328631" y="344842"/>
                    <a:pt x="333523" y="349783"/>
                  </a:cubicBezTo>
                  <a:close/>
                  <a:moveTo>
                    <a:pt x="266608" y="84162"/>
                  </a:moveTo>
                  <a:cubicBezTo>
                    <a:pt x="276682" y="87978"/>
                    <a:pt x="283148" y="84114"/>
                    <a:pt x="289189" y="68128"/>
                  </a:cubicBezTo>
                  <a:cubicBezTo>
                    <a:pt x="291013" y="63324"/>
                    <a:pt x="292017" y="59453"/>
                    <a:pt x="292250" y="56111"/>
                  </a:cubicBezTo>
                  <a:lnTo>
                    <a:pt x="257908" y="77053"/>
                  </a:lnTo>
                  <a:cubicBezTo>
                    <a:pt x="259363" y="80298"/>
                    <a:pt x="262311" y="82539"/>
                    <a:pt x="266608" y="84162"/>
                  </a:cubicBezTo>
                  <a:close/>
                  <a:moveTo>
                    <a:pt x="220137" y="382855"/>
                  </a:moveTo>
                  <a:cubicBezTo>
                    <a:pt x="213638" y="382887"/>
                    <a:pt x="209405" y="386726"/>
                    <a:pt x="209437" y="393667"/>
                  </a:cubicBezTo>
                  <a:cubicBezTo>
                    <a:pt x="209469" y="399740"/>
                    <a:pt x="213140" y="402672"/>
                    <a:pt x="219559" y="402640"/>
                  </a:cubicBezTo>
                  <a:lnTo>
                    <a:pt x="228066" y="402592"/>
                  </a:lnTo>
                  <a:lnTo>
                    <a:pt x="227953" y="382806"/>
                  </a:lnTo>
                  <a:lnTo>
                    <a:pt x="220137" y="382855"/>
                  </a:lnTo>
                  <a:close/>
                  <a:moveTo>
                    <a:pt x="216683" y="0"/>
                  </a:moveTo>
                  <a:cubicBezTo>
                    <a:pt x="97023" y="0"/>
                    <a:pt x="0" y="97007"/>
                    <a:pt x="0" y="216691"/>
                  </a:cubicBezTo>
                  <a:cubicBezTo>
                    <a:pt x="0" y="336367"/>
                    <a:pt x="97023" y="433398"/>
                    <a:pt x="216691" y="433398"/>
                  </a:cubicBezTo>
                  <a:cubicBezTo>
                    <a:pt x="336383" y="433398"/>
                    <a:pt x="433398" y="336375"/>
                    <a:pt x="433398" y="216691"/>
                  </a:cubicBezTo>
                  <a:cubicBezTo>
                    <a:pt x="433390" y="97007"/>
                    <a:pt x="336383" y="0"/>
                    <a:pt x="216683" y="0"/>
                  </a:cubicBezTo>
                  <a:close/>
                  <a:moveTo>
                    <a:pt x="391891" y="136015"/>
                  </a:moveTo>
                  <a:lnTo>
                    <a:pt x="403531" y="167425"/>
                  </a:lnTo>
                  <a:lnTo>
                    <a:pt x="397330" y="169714"/>
                  </a:lnTo>
                  <a:lnTo>
                    <a:pt x="389016" y="147262"/>
                  </a:lnTo>
                  <a:lnTo>
                    <a:pt x="373640" y="152957"/>
                  </a:lnTo>
                  <a:lnTo>
                    <a:pt x="380211" y="170702"/>
                  </a:lnTo>
                  <a:lnTo>
                    <a:pt x="374034" y="172991"/>
                  </a:lnTo>
                  <a:lnTo>
                    <a:pt x="367463" y="155230"/>
                  </a:lnTo>
                  <a:lnTo>
                    <a:pt x="349059" y="162058"/>
                  </a:lnTo>
                  <a:lnTo>
                    <a:pt x="357655" y="185250"/>
                  </a:lnTo>
                  <a:lnTo>
                    <a:pt x="351477" y="187539"/>
                  </a:lnTo>
                  <a:lnTo>
                    <a:pt x="339564" y="155407"/>
                  </a:lnTo>
                  <a:lnTo>
                    <a:pt x="391891" y="136015"/>
                  </a:lnTo>
                  <a:close/>
                  <a:moveTo>
                    <a:pt x="342279" y="69518"/>
                  </a:moveTo>
                  <a:lnTo>
                    <a:pt x="355879" y="84018"/>
                  </a:lnTo>
                  <a:cubicBezTo>
                    <a:pt x="368700" y="97682"/>
                    <a:pt x="364772" y="110751"/>
                    <a:pt x="353397" y="121435"/>
                  </a:cubicBezTo>
                  <a:cubicBezTo>
                    <a:pt x="341942" y="132184"/>
                    <a:pt x="328077" y="135919"/>
                    <a:pt x="315441" y="122440"/>
                  </a:cubicBezTo>
                  <a:lnTo>
                    <a:pt x="301584" y="107707"/>
                  </a:lnTo>
                  <a:lnTo>
                    <a:pt x="342279" y="69518"/>
                  </a:lnTo>
                  <a:close/>
                  <a:moveTo>
                    <a:pt x="251313" y="53797"/>
                  </a:moveTo>
                  <a:cubicBezTo>
                    <a:pt x="258800" y="33980"/>
                    <a:pt x="268825" y="29072"/>
                    <a:pt x="285124" y="35233"/>
                  </a:cubicBezTo>
                  <a:cubicBezTo>
                    <a:pt x="301351" y="41370"/>
                    <a:pt x="305601" y="51693"/>
                    <a:pt x="298130" y="71494"/>
                  </a:cubicBezTo>
                  <a:cubicBezTo>
                    <a:pt x="290659" y="91199"/>
                    <a:pt x="280843" y="96581"/>
                    <a:pt x="264287" y="90323"/>
                  </a:cubicBezTo>
                  <a:cubicBezTo>
                    <a:pt x="247642" y="84034"/>
                    <a:pt x="243843" y="73502"/>
                    <a:pt x="251313" y="53797"/>
                  </a:cubicBezTo>
                  <a:close/>
                  <a:moveTo>
                    <a:pt x="233520" y="24196"/>
                  </a:moveTo>
                  <a:lnTo>
                    <a:pt x="233568" y="30783"/>
                  </a:lnTo>
                  <a:lnTo>
                    <a:pt x="208401" y="30927"/>
                  </a:lnTo>
                  <a:lnTo>
                    <a:pt x="208497" y="48198"/>
                  </a:lnTo>
                  <a:lnTo>
                    <a:pt x="228725" y="48070"/>
                  </a:lnTo>
                  <a:lnTo>
                    <a:pt x="228757" y="54673"/>
                  </a:lnTo>
                  <a:lnTo>
                    <a:pt x="208529" y="54785"/>
                  </a:lnTo>
                  <a:lnTo>
                    <a:pt x="208674" y="80105"/>
                  </a:lnTo>
                  <a:lnTo>
                    <a:pt x="199131" y="80154"/>
                  </a:lnTo>
                  <a:lnTo>
                    <a:pt x="198818" y="24380"/>
                  </a:lnTo>
                  <a:lnTo>
                    <a:pt x="233520" y="24196"/>
                  </a:lnTo>
                  <a:close/>
                  <a:moveTo>
                    <a:pt x="103835" y="216691"/>
                  </a:moveTo>
                  <a:cubicBezTo>
                    <a:pt x="103835" y="154371"/>
                    <a:pt x="154371" y="103835"/>
                    <a:pt x="216691" y="103835"/>
                  </a:cubicBezTo>
                  <a:cubicBezTo>
                    <a:pt x="279011" y="103835"/>
                    <a:pt x="329547" y="154371"/>
                    <a:pt x="329547" y="216691"/>
                  </a:cubicBezTo>
                  <a:cubicBezTo>
                    <a:pt x="329547" y="279012"/>
                    <a:pt x="279011" y="329547"/>
                    <a:pt x="216691" y="329547"/>
                  </a:cubicBezTo>
                  <a:cubicBezTo>
                    <a:pt x="154371" y="329547"/>
                    <a:pt x="103835" y="279003"/>
                    <a:pt x="103835" y="216691"/>
                  </a:cubicBezTo>
                  <a:close/>
                  <a:moveTo>
                    <a:pt x="217848" y="409243"/>
                  </a:moveTo>
                  <a:cubicBezTo>
                    <a:pt x="205798" y="409307"/>
                    <a:pt x="199870" y="403692"/>
                    <a:pt x="199806" y="393458"/>
                  </a:cubicBezTo>
                  <a:cubicBezTo>
                    <a:pt x="199773" y="384702"/>
                    <a:pt x="205204" y="379449"/>
                    <a:pt x="212658" y="377770"/>
                  </a:cubicBezTo>
                  <a:lnTo>
                    <a:pt x="195259" y="353574"/>
                  </a:lnTo>
                  <a:lnTo>
                    <a:pt x="206537" y="353494"/>
                  </a:lnTo>
                  <a:lnTo>
                    <a:pt x="222619" y="376589"/>
                  </a:lnTo>
                  <a:lnTo>
                    <a:pt x="227921" y="376573"/>
                  </a:lnTo>
                  <a:lnTo>
                    <a:pt x="227793" y="353397"/>
                  </a:lnTo>
                  <a:lnTo>
                    <a:pt x="237336" y="353333"/>
                  </a:lnTo>
                  <a:lnTo>
                    <a:pt x="237633" y="409123"/>
                  </a:lnTo>
                  <a:lnTo>
                    <a:pt x="217848" y="409243"/>
                  </a:lnTo>
                  <a:close/>
                  <a:moveTo>
                    <a:pt x="273814" y="401523"/>
                  </a:moveTo>
                  <a:lnTo>
                    <a:pt x="271275" y="395434"/>
                  </a:lnTo>
                  <a:lnTo>
                    <a:pt x="293350" y="386148"/>
                  </a:lnTo>
                  <a:lnTo>
                    <a:pt x="286980" y="371038"/>
                  </a:lnTo>
                  <a:lnTo>
                    <a:pt x="269548" y="378380"/>
                  </a:lnTo>
                  <a:lnTo>
                    <a:pt x="266994" y="372307"/>
                  </a:lnTo>
                  <a:lnTo>
                    <a:pt x="284426" y="364965"/>
                  </a:lnTo>
                  <a:lnTo>
                    <a:pt x="276818" y="346891"/>
                  </a:lnTo>
                  <a:lnTo>
                    <a:pt x="254037" y="356490"/>
                  </a:lnTo>
                  <a:lnTo>
                    <a:pt x="251482" y="350401"/>
                  </a:lnTo>
                  <a:lnTo>
                    <a:pt x="283084" y="337114"/>
                  </a:lnTo>
                  <a:lnTo>
                    <a:pt x="304701" y="388526"/>
                  </a:lnTo>
                  <a:lnTo>
                    <a:pt x="273814" y="401523"/>
                  </a:lnTo>
                  <a:close/>
                  <a:moveTo>
                    <a:pt x="350425" y="355036"/>
                  </a:moveTo>
                  <a:cubicBezTo>
                    <a:pt x="341846" y="363511"/>
                    <a:pt x="333684" y="363648"/>
                    <a:pt x="326486" y="356354"/>
                  </a:cubicBezTo>
                  <a:cubicBezTo>
                    <a:pt x="320333" y="350136"/>
                    <a:pt x="320558" y="342577"/>
                    <a:pt x="324711" y="336159"/>
                  </a:cubicBezTo>
                  <a:lnTo>
                    <a:pt x="295359" y="331025"/>
                  </a:lnTo>
                  <a:lnTo>
                    <a:pt x="303375" y="323089"/>
                  </a:lnTo>
                  <a:lnTo>
                    <a:pt x="331001" y="328342"/>
                  </a:lnTo>
                  <a:lnTo>
                    <a:pt x="334769" y="324623"/>
                  </a:lnTo>
                  <a:lnTo>
                    <a:pt x="318502" y="308147"/>
                  </a:lnTo>
                  <a:lnTo>
                    <a:pt x="325282" y="301448"/>
                  </a:lnTo>
                  <a:lnTo>
                    <a:pt x="364491" y="341123"/>
                  </a:lnTo>
                  <a:lnTo>
                    <a:pt x="350425" y="355036"/>
                  </a:lnTo>
                  <a:close/>
                  <a:moveTo>
                    <a:pt x="392928" y="293993"/>
                  </a:moveTo>
                  <a:lnTo>
                    <a:pt x="334158" y="290539"/>
                  </a:lnTo>
                  <a:lnTo>
                    <a:pt x="337797" y="281534"/>
                  </a:lnTo>
                  <a:lnTo>
                    <a:pt x="355687" y="282867"/>
                  </a:lnTo>
                  <a:lnTo>
                    <a:pt x="362780" y="265339"/>
                  </a:lnTo>
                  <a:lnTo>
                    <a:pt x="348850" y="254181"/>
                  </a:lnTo>
                  <a:lnTo>
                    <a:pt x="352489" y="245160"/>
                  </a:lnTo>
                  <a:lnTo>
                    <a:pt x="397217" y="283365"/>
                  </a:lnTo>
                  <a:lnTo>
                    <a:pt x="392928" y="293993"/>
                  </a:lnTo>
                  <a:close/>
                  <a:moveTo>
                    <a:pt x="408680" y="235015"/>
                  </a:moveTo>
                  <a:lnTo>
                    <a:pt x="408512" y="244743"/>
                  </a:lnTo>
                  <a:lnTo>
                    <a:pt x="353068" y="225158"/>
                  </a:lnTo>
                  <a:lnTo>
                    <a:pt x="353269" y="213703"/>
                  </a:lnTo>
                  <a:lnTo>
                    <a:pt x="409387" y="195878"/>
                  </a:lnTo>
                  <a:lnTo>
                    <a:pt x="409219" y="205686"/>
                  </a:lnTo>
                  <a:lnTo>
                    <a:pt x="361237" y="219840"/>
                  </a:lnTo>
                  <a:lnTo>
                    <a:pt x="408680" y="235015"/>
                  </a:lnTo>
                  <a:close/>
                  <a:moveTo>
                    <a:pt x="386951" y="285390"/>
                  </a:moveTo>
                  <a:lnTo>
                    <a:pt x="387216" y="284747"/>
                  </a:lnTo>
                  <a:lnTo>
                    <a:pt x="368122" y="269468"/>
                  </a:lnTo>
                  <a:lnTo>
                    <a:pt x="362475" y="283462"/>
                  </a:lnTo>
                  <a:lnTo>
                    <a:pt x="386951" y="285390"/>
                  </a:lnTo>
                  <a:close/>
                  <a:moveTo>
                    <a:pt x="346874" y="114471"/>
                  </a:moveTo>
                  <a:cubicBezTo>
                    <a:pt x="357374" y="104630"/>
                    <a:pt x="358313" y="96260"/>
                    <a:pt x="350184" y="87576"/>
                  </a:cubicBezTo>
                  <a:lnTo>
                    <a:pt x="343999" y="81005"/>
                  </a:lnTo>
                  <a:lnTo>
                    <a:pt x="312951" y="110157"/>
                  </a:lnTo>
                  <a:lnTo>
                    <a:pt x="319586" y="117234"/>
                  </a:lnTo>
                  <a:cubicBezTo>
                    <a:pt x="327973" y="126159"/>
                    <a:pt x="336929" y="123805"/>
                    <a:pt x="346874" y="114471"/>
                  </a:cubicBezTo>
                  <a:close/>
                </a:path>
              </a:pathLst>
            </a:custGeom>
            <a:solidFill>
              <a:srgbClr val="FFFFFF">
                <a:alpha val="81000"/>
              </a:srgbClr>
            </a:solidFill>
            <a:ln w="8021" cap="flat">
              <a:noFill/>
              <a:prstDash val="solid"/>
              <a:miter/>
            </a:ln>
          </p:spPr>
          <p:txBody>
            <a:bodyPr rtlCol="0" anchor="ctr"/>
            <a:lstStyle/>
            <a:p>
              <a:endParaRPr lang="da-DK"/>
            </a:p>
          </p:txBody>
        </p:sp>
      </p:grpSp>
    </p:spTree>
    <p:extLst>
      <p:ext uri="{BB962C8B-B14F-4D97-AF65-F5344CB8AC3E}">
        <p14:creationId xmlns:p14="http://schemas.microsoft.com/office/powerpoint/2010/main" val="1572787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 x Indhold + Tekst - Farve">
    <p:bg>
      <p:bgPr>
        <a:solidFill>
          <a:schemeClr val="accent6"/>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A57EBC-EE60-6F4E-B531-75668AF67353}"/>
              </a:ext>
            </a:extLst>
          </p:cNvPr>
          <p:cNvSpPr/>
          <p:nvPr userDrawn="1"/>
        </p:nvSpPr>
        <p:spPr>
          <a:xfrm>
            <a:off x="0" y="0"/>
            <a:ext cx="6095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2B59E036-9A2C-F22F-CE59-9F7F95505309}"/>
              </a:ext>
            </a:extLst>
          </p:cNvPr>
          <p:cNvSpPr/>
          <p:nvPr userDrawn="1"/>
        </p:nvSpPr>
        <p:spPr>
          <a:xfrm>
            <a:off x="6096000" y="0"/>
            <a:ext cx="6096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a:xfrm>
            <a:off x="571500" y="836613"/>
            <a:ext cx="11049000" cy="523220"/>
          </a:xfrm>
        </p:spPr>
        <p:txBody>
          <a:bodyPr>
            <a:noAutofit/>
          </a:bodyPr>
          <a:lstStyle>
            <a:lvl1pPr>
              <a:defRPr/>
            </a:lvl1pPr>
          </a:lstStyle>
          <a:p>
            <a:r>
              <a:rPr lang="da-DK" noProof="0" dirty="0"/>
              <a:t>Kort overskrift i en linje . . . !</a:t>
            </a:r>
          </a:p>
        </p:txBody>
      </p:sp>
      <p:sp>
        <p:nvSpPr>
          <p:cNvPr id="7" name="Text Placeholder 6">
            <a:extLst>
              <a:ext uri="{FF2B5EF4-FFF2-40B4-BE49-F238E27FC236}">
                <a16:creationId xmlns:a16="http://schemas.microsoft.com/office/drawing/2014/main" id="{C459787C-EEB6-72BA-A1FD-873E55C4AFFD}"/>
              </a:ext>
            </a:extLst>
          </p:cNvPr>
          <p:cNvSpPr>
            <a:spLocks noGrp="1"/>
          </p:cNvSpPr>
          <p:nvPr>
            <p:ph type="body" sz="quarter" idx="10" hasCustomPrompt="1"/>
          </p:nvPr>
        </p:nvSpPr>
        <p:spPr>
          <a:xfrm>
            <a:off x="571500" y="4823137"/>
            <a:ext cx="4950316" cy="1043875"/>
          </a:xfrm>
        </p:spPr>
        <p:txBody>
          <a:bodyPr>
            <a:noAutofit/>
          </a:bodyPr>
          <a:lstStyle>
            <a:lvl1pPr>
              <a:defRPr/>
            </a:lvl1pPr>
          </a:lstStyle>
          <a:p>
            <a:pPr lvl="0"/>
            <a:r>
              <a:rPr lang="da-DK" noProof="0" dirty="0"/>
              <a:t>Indsæt tekst her – klik forøg eller formindsk listeniveau for at skifte imellem </a:t>
            </a:r>
            <a:r>
              <a:rPr lang="da-DK" noProof="0" dirty="0" err="1"/>
              <a:t>tekstniveauer</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4" name="Text Placeholder 6">
            <a:extLst>
              <a:ext uri="{FF2B5EF4-FFF2-40B4-BE49-F238E27FC236}">
                <a16:creationId xmlns:a16="http://schemas.microsoft.com/office/drawing/2014/main" id="{9152D2A9-9C5C-788A-5ECC-AFF45617B74E}"/>
              </a:ext>
            </a:extLst>
          </p:cNvPr>
          <p:cNvSpPr>
            <a:spLocks noGrp="1"/>
          </p:cNvSpPr>
          <p:nvPr>
            <p:ph type="body" sz="quarter" idx="14" hasCustomPrompt="1"/>
          </p:nvPr>
        </p:nvSpPr>
        <p:spPr>
          <a:xfrm>
            <a:off x="6670185" y="4823137"/>
            <a:ext cx="4950316" cy="1043875"/>
          </a:xfrm>
        </p:spPr>
        <p:txBody>
          <a:bodyPr>
            <a:noAutofit/>
          </a:bodyPr>
          <a:lstStyle>
            <a:lvl1pPr>
              <a:defRPr/>
            </a:lvl1pPr>
          </a:lstStyle>
          <a:p>
            <a:pPr lvl="0"/>
            <a:r>
              <a:rPr lang="da-DK" noProof="0" dirty="0"/>
              <a:t>Indsæt tekst her – klik forøg eller formindsk listeniveau for at skifte imellem </a:t>
            </a:r>
            <a:r>
              <a:rPr lang="da-DK" noProof="0" dirty="0" err="1"/>
              <a:t>tekstniveauer</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0" name="Content Placeholder 9">
            <a:extLst>
              <a:ext uri="{FF2B5EF4-FFF2-40B4-BE49-F238E27FC236}">
                <a16:creationId xmlns:a16="http://schemas.microsoft.com/office/drawing/2014/main" id="{A94CAA09-6A38-D9BD-CBE1-9D35E2DCF743}"/>
              </a:ext>
            </a:extLst>
          </p:cNvPr>
          <p:cNvSpPr>
            <a:spLocks noGrp="1"/>
          </p:cNvSpPr>
          <p:nvPr>
            <p:ph sz="quarter" idx="15" hasCustomPrompt="1"/>
          </p:nvPr>
        </p:nvSpPr>
        <p:spPr>
          <a:xfrm>
            <a:off x="571500" y="1754746"/>
            <a:ext cx="4950317" cy="2723882"/>
          </a:xfrm>
        </p:spPr>
        <p:txBody>
          <a:bodyPr bIns="1152000" anchor="ctr" anchorCtr="0"/>
          <a:lstStyle>
            <a:lvl1pPr marL="0" indent="0" algn="ctr">
              <a:buNone/>
              <a:defRPr/>
            </a:lvl1pPr>
            <a:lvl2pPr marL="288000" indent="0">
              <a:buNone/>
              <a:defRPr/>
            </a:lvl2pPr>
          </a:lstStyle>
          <a:p>
            <a:pPr lvl="0"/>
            <a:r>
              <a:rPr lang="en-US" dirty="0" err="1"/>
              <a:t>Indsæt</a:t>
            </a:r>
            <a:r>
              <a:rPr lang="en-US" dirty="0"/>
              <a:t> </a:t>
            </a:r>
            <a:r>
              <a:rPr lang="en-US" dirty="0" err="1"/>
              <a:t>indhold</a:t>
            </a:r>
            <a:endParaRPr lang="en-US" dirty="0"/>
          </a:p>
        </p:txBody>
      </p:sp>
      <p:sp>
        <p:nvSpPr>
          <p:cNvPr id="12" name="Content Placeholder 9">
            <a:extLst>
              <a:ext uri="{FF2B5EF4-FFF2-40B4-BE49-F238E27FC236}">
                <a16:creationId xmlns:a16="http://schemas.microsoft.com/office/drawing/2014/main" id="{9B18901D-2A1F-5419-6F99-9E0F744D2DB1}"/>
              </a:ext>
            </a:extLst>
          </p:cNvPr>
          <p:cNvSpPr>
            <a:spLocks noGrp="1"/>
          </p:cNvSpPr>
          <p:nvPr>
            <p:ph sz="quarter" idx="16" hasCustomPrompt="1"/>
          </p:nvPr>
        </p:nvSpPr>
        <p:spPr>
          <a:xfrm>
            <a:off x="6668841" y="1754746"/>
            <a:ext cx="4950317" cy="2723882"/>
          </a:xfrm>
        </p:spPr>
        <p:txBody>
          <a:bodyPr bIns="1152000" anchor="ctr" anchorCtr="0"/>
          <a:lstStyle>
            <a:lvl1pPr marL="0" indent="0" algn="ctr">
              <a:buNone/>
              <a:defRPr/>
            </a:lvl1pPr>
            <a:lvl2pPr marL="288000" indent="0">
              <a:buNone/>
              <a:defRPr/>
            </a:lvl2pPr>
          </a:lstStyle>
          <a:p>
            <a:pPr lvl="0"/>
            <a:r>
              <a:rPr lang="en-US" dirty="0" err="1"/>
              <a:t>Indsæt</a:t>
            </a:r>
            <a:r>
              <a:rPr lang="en-US" dirty="0"/>
              <a:t> </a:t>
            </a:r>
            <a:r>
              <a:rPr lang="en-US" dirty="0" err="1"/>
              <a:t>indhold</a:t>
            </a:r>
            <a:endParaRPr lang="en-US" dirty="0"/>
          </a:p>
        </p:txBody>
      </p:sp>
      <p:grpSp>
        <p:nvGrpSpPr>
          <p:cNvPr id="3" name="Group 2">
            <a:extLst>
              <a:ext uri="{FF2B5EF4-FFF2-40B4-BE49-F238E27FC236}">
                <a16:creationId xmlns:a16="http://schemas.microsoft.com/office/drawing/2014/main" id="{59A2D0E5-0BB9-A8C1-422C-5520F7BA2CFF}"/>
              </a:ext>
            </a:extLst>
          </p:cNvPr>
          <p:cNvGrpSpPr/>
          <p:nvPr userDrawn="1"/>
        </p:nvGrpSpPr>
        <p:grpSpPr>
          <a:xfrm>
            <a:off x="10857361" y="5991228"/>
            <a:ext cx="762848" cy="433398"/>
            <a:chOff x="10857361" y="5991228"/>
            <a:chExt cx="762848" cy="433398"/>
          </a:xfrm>
        </p:grpSpPr>
        <p:sp>
          <p:nvSpPr>
            <p:cNvPr id="6" name="Freeform: Shape 5">
              <a:extLst>
                <a:ext uri="{FF2B5EF4-FFF2-40B4-BE49-F238E27FC236}">
                  <a16:creationId xmlns:a16="http://schemas.microsoft.com/office/drawing/2014/main" id="{165C368C-262D-AADE-DE55-5849FB1B67F0}"/>
                </a:ext>
              </a:extLst>
            </p:cNvPr>
            <p:cNvSpPr/>
            <p:nvPr/>
          </p:nvSpPr>
          <p:spPr>
            <a:xfrm>
              <a:off x="10857361" y="5991228"/>
              <a:ext cx="433398" cy="433398"/>
            </a:xfrm>
            <a:custGeom>
              <a:avLst/>
              <a:gdLst>
                <a:gd name="connsiteX0" fmla="*/ 51652 w 433398"/>
                <a:gd name="connsiteY0" fmla="*/ 233649 h 433398"/>
                <a:gd name="connsiteX1" fmla="*/ 34470 w 433398"/>
                <a:gd name="connsiteY1" fmla="*/ 254623 h 433398"/>
                <a:gd name="connsiteX2" fmla="*/ 36165 w 433398"/>
                <a:gd name="connsiteY2" fmla="*/ 263492 h 433398"/>
                <a:gd name="connsiteX3" fmla="*/ 78009 w 433398"/>
                <a:gd name="connsiteY3" fmla="*/ 255459 h 433398"/>
                <a:gd name="connsiteX4" fmla="*/ 76177 w 433398"/>
                <a:gd name="connsiteY4" fmla="*/ 245915 h 433398"/>
                <a:gd name="connsiteX5" fmla="*/ 51652 w 433398"/>
                <a:gd name="connsiteY5" fmla="*/ 233649 h 433398"/>
                <a:gd name="connsiteX6" fmla="*/ 45451 w 433398"/>
                <a:gd name="connsiteY6" fmla="*/ 166123 h 433398"/>
                <a:gd name="connsiteX7" fmla="*/ 36020 w 433398"/>
                <a:gd name="connsiteY7" fmla="*/ 172003 h 433398"/>
                <a:gd name="connsiteX8" fmla="*/ 34486 w 433398"/>
                <a:gd name="connsiteY8" fmla="*/ 178221 h 433398"/>
                <a:gd name="connsiteX9" fmla="*/ 50552 w 433398"/>
                <a:gd name="connsiteY9" fmla="*/ 182237 h 433398"/>
                <a:gd name="connsiteX10" fmla="*/ 51998 w 433398"/>
                <a:gd name="connsiteY10" fmla="*/ 176414 h 433398"/>
                <a:gd name="connsiteX11" fmla="*/ 45451 w 433398"/>
                <a:gd name="connsiteY11" fmla="*/ 166123 h 433398"/>
                <a:gd name="connsiteX12" fmla="*/ 82885 w 433398"/>
                <a:gd name="connsiteY12" fmla="*/ 100349 h 433398"/>
                <a:gd name="connsiteX13" fmla="*/ 69598 w 433398"/>
                <a:gd name="connsiteY13" fmla="*/ 102783 h 433398"/>
                <a:gd name="connsiteX14" fmla="*/ 64377 w 433398"/>
                <a:gd name="connsiteY14" fmla="*/ 109498 h 433398"/>
                <a:gd name="connsiteX15" fmla="*/ 80017 w 433398"/>
                <a:gd name="connsiteY15" fmla="*/ 121628 h 433398"/>
                <a:gd name="connsiteX16" fmla="*/ 84805 w 433398"/>
                <a:gd name="connsiteY16" fmla="*/ 115443 h 433398"/>
                <a:gd name="connsiteX17" fmla="*/ 82885 w 433398"/>
                <a:gd name="connsiteY17" fmla="*/ 100349 h 433398"/>
                <a:gd name="connsiteX18" fmla="*/ 70273 w 433398"/>
                <a:gd name="connsiteY18" fmla="*/ 168726 h 433398"/>
                <a:gd name="connsiteX19" fmla="*/ 58489 w 433398"/>
                <a:gd name="connsiteY19" fmla="*/ 176960 h 433398"/>
                <a:gd name="connsiteX20" fmla="*/ 56777 w 433398"/>
                <a:gd name="connsiteY20" fmla="*/ 183788 h 433398"/>
                <a:gd name="connsiteX21" fmla="*/ 75808 w 433398"/>
                <a:gd name="connsiteY21" fmla="*/ 188527 h 433398"/>
                <a:gd name="connsiteX22" fmla="*/ 77454 w 433398"/>
                <a:gd name="connsiteY22" fmla="*/ 181876 h 433398"/>
                <a:gd name="connsiteX23" fmla="*/ 70273 w 433398"/>
                <a:gd name="connsiteY23" fmla="*/ 168726 h 433398"/>
                <a:gd name="connsiteX24" fmla="*/ 216707 w 433398"/>
                <a:gd name="connsiteY24" fmla="*/ 0 h 433398"/>
                <a:gd name="connsiteX25" fmla="*/ 0 w 433398"/>
                <a:gd name="connsiteY25" fmla="*/ 216691 h 433398"/>
                <a:gd name="connsiteX26" fmla="*/ 216707 w 433398"/>
                <a:gd name="connsiteY26" fmla="*/ 433398 h 433398"/>
                <a:gd name="connsiteX27" fmla="*/ 433398 w 433398"/>
                <a:gd name="connsiteY27" fmla="*/ 216691 h 433398"/>
                <a:gd name="connsiteX28" fmla="*/ 216707 w 433398"/>
                <a:gd name="connsiteY28" fmla="*/ 0 h 433398"/>
                <a:gd name="connsiteX29" fmla="*/ 221567 w 433398"/>
                <a:gd name="connsiteY29" fmla="*/ 22637 h 433398"/>
                <a:gd name="connsiteX30" fmla="*/ 237103 w 433398"/>
                <a:gd name="connsiteY30" fmla="*/ 24774 h 433398"/>
                <a:gd name="connsiteX31" fmla="*/ 237119 w 433398"/>
                <a:gd name="connsiteY31" fmla="*/ 32413 h 433398"/>
                <a:gd name="connsiteX32" fmla="*/ 221495 w 433398"/>
                <a:gd name="connsiteY32" fmla="*/ 29305 h 433398"/>
                <a:gd name="connsiteX33" fmla="*/ 202601 w 433398"/>
                <a:gd name="connsiteY33" fmla="*/ 51460 h 433398"/>
                <a:gd name="connsiteX34" fmla="*/ 220772 w 433398"/>
                <a:gd name="connsiteY34" fmla="*/ 74852 h 433398"/>
                <a:gd name="connsiteX35" fmla="*/ 228837 w 433398"/>
                <a:gd name="connsiteY35" fmla="*/ 73976 h 433398"/>
                <a:gd name="connsiteX36" fmla="*/ 228805 w 433398"/>
                <a:gd name="connsiteY36" fmla="*/ 49596 h 433398"/>
                <a:gd name="connsiteX37" fmla="*/ 238075 w 433398"/>
                <a:gd name="connsiteY37" fmla="*/ 49596 h 433398"/>
                <a:gd name="connsiteX38" fmla="*/ 238123 w 433398"/>
                <a:gd name="connsiteY38" fmla="*/ 78555 h 433398"/>
                <a:gd name="connsiteX39" fmla="*/ 219470 w 433398"/>
                <a:gd name="connsiteY39" fmla="*/ 81551 h 433398"/>
                <a:gd name="connsiteX40" fmla="*/ 193066 w 433398"/>
                <a:gd name="connsiteY40" fmla="*/ 51460 h 433398"/>
                <a:gd name="connsiteX41" fmla="*/ 221567 w 433398"/>
                <a:gd name="connsiteY41" fmla="*/ 22637 h 433398"/>
                <a:gd name="connsiteX42" fmla="*/ 118672 w 433398"/>
                <a:gd name="connsiteY42" fmla="*/ 50456 h 433398"/>
                <a:gd name="connsiteX43" fmla="*/ 136256 w 433398"/>
                <a:gd name="connsiteY43" fmla="*/ 85006 h 433398"/>
                <a:gd name="connsiteX44" fmla="*/ 152354 w 433398"/>
                <a:gd name="connsiteY44" fmla="*/ 90243 h 433398"/>
                <a:gd name="connsiteX45" fmla="*/ 157672 w 433398"/>
                <a:gd name="connsiteY45" fmla="*/ 74113 h 433398"/>
                <a:gd name="connsiteX46" fmla="*/ 140096 w 433398"/>
                <a:gd name="connsiteY46" fmla="*/ 39547 h 433398"/>
                <a:gd name="connsiteX47" fmla="*/ 148587 w 433398"/>
                <a:gd name="connsiteY47" fmla="*/ 35217 h 433398"/>
                <a:gd name="connsiteX48" fmla="*/ 166380 w 433398"/>
                <a:gd name="connsiteY48" fmla="*/ 70177 h 433398"/>
                <a:gd name="connsiteX49" fmla="*/ 155351 w 433398"/>
                <a:gd name="connsiteY49" fmla="*/ 96123 h 433398"/>
                <a:gd name="connsiteX50" fmla="*/ 127942 w 433398"/>
                <a:gd name="connsiteY50" fmla="*/ 89721 h 433398"/>
                <a:gd name="connsiteX51" fmla="*/ 110165 w 433398"/>
                <a:gd name="connsiteY51" fmla="*/ 54761 h 433398"/>
                <a:gd name="connsiteX52" fmla="*/ 118672 w 433398"/>
                <a:gd name="connsiteY52" fmla="*/ 50456 h 433398"/>
                <a:gd name="connsiteX53" fmla="*/ 65437 w 433398"/>
                <a:gd name="connsiteY53" fmla="*/ 97368 h 433398"/>
                <a:gd name="connsiteX54" fmla="*/ 88990 w 433398"/>
                <a:gd name="connsiteY54" fmla="*/ 92894 h 433398"/>
                <a:gd name="connsiteX55" fmla="*/ 93432 w 433398"/>
                <a:gd name="connsiteY55" fmla="*/ 112679 h 433398"/>
                <a:gd name="connsiteX56" fmla="*/ 123179 w 433398"/>
                <a:gd name="connsiteY56" fmla="*/ 113917 h 433398"/>
                <a:gd name="connsiteX57" fmla="*/ 116278 w 433398"/>
                <a:gd name="connsiteY57" fmla="*/ 122825 h 433398"/>
                <a:gd name="connsiteX58" fmla="*/ 88211 w 433398"/>
                <a:gd name="connsiteY58" fmla="*/ 121243 h 433398"/>
                <a:gd name="connsiteX59" fmla="*/ 84965 w 433398"/>
                <a:gd name="connsiteY59" fmla="*/ 125428 h 433398"/>
                <a:gd name="connsiteX60" fmla="*/ 103273 w 433398"/>
                <a:gd name="connsiteY60" fmla="*/ 139614 h 433398"/>
                <a:gd name="connsiteX61" fmla="*/ 97433 w 433398"/>
                <a:gd name="connsiteY61" fmla="*/ 147157 h 433398"/>
                <a:gd name="connsiteX62" fmla="*/ 53331 w 433398"/>
                <a:gd name="connsiteY62" fmla="*/ 113001 h 433398"/>
                <a:gd name="connsiteX63" fmla="*/ 65437 w 433398"/>
                <a:gd name="connsiteY63" fmla="*/ 97368 h 433398"/>
                <a:gd name="connsiteX64" fmla="*/ 29811 w 433398"/>
                <a:gd name="connsiteY64" fmla="*/ 169746 h 433398"/>
                <a:gd name="connsiteX65" fmla="*/ 47178 w 433398"/>
                <a:gd name="connsiteY65" fmla="*/ 156628 h 433398"/>
                <a:gd name="connsiteX66" fmla="*/ 56063 w 433398"/>
                <a:gd name="connsiteY66" fmla="*/ 168051 h 433398"/>
                <a:gd name="connsiteX67" fmla="*/ 56392 w 433398"/>
                <a:gd name="connsiteY67" fmla="*/ 168131 h 433398"/>
                <a:gd name="connsiteX68" fmla="*/ 72691 w 433398"/>
                <a:gd name="connsiteY68" fmla="*/ 159392 h 433398"/>
                <a:gd name="connsiteX69" fmla="*/ 83985 w 433398"/>
                <a:gd name="connsiteY69" fmla="*/ 182960 h 433398"/>
                <a:gd name="connsiteX70" fmla="*/ 79905 w 433398"/>
                <a:gd name="connsiteY70" fmla="*/ 199372 h 433398"/>
                <a:gd name="connsiteX71" fmla="*/ 25778 w 433398"/>
                <a:gd name="connsiteY71" fmla="*/ 185909 h 433398"/>
                <a:gd name="connsiteX72" fmla="*/ 29811 w 433398"/>
                <a:gd name="connsiteY72" fmla="*/ 169746 h 433398"/>
                <a:gd name="connsiteX73" fmla="*/ 27738 w 433398"/>
                <a:gd name="connsiteY73" fmla="*/ 254575 h 433398"/>
                <a:gd name="connsiteX74" fmla="*/ 49845 w 433398"/>
                <a:gd name="connsiteY74" fmla="*/ 224298 h 433398"/>
                <a:gd name="connsiteX75" fmla="*/ 82467 w 433398"/>
                <a:gd name="connsiteY75" fmla="*/ 243738 h 433398"/>
                <a:gd name="connsiteX76" fmla="*/ 86283 w 433398"/>
                <a:gd name="connsiteY76" fmla="*/ 263588 h 433398"/>
                <a:gd name="connsiteX77" fmla="*/ 31498 w 433398"/>
                <a:gd name="connsiteY77" fmla="*/ 274103 h 433398"/>
                <a:gd name="connsiteX78" fmla="*/ 27738 w 433398"/>
                <a:gd name="connsiteY78" fmla="*/ 254575 h 433398"/>
                <a:gd name="connsiteX79" fmla="*/ 79198 w 433398"/>
                <a:gd name="connsiteY79" fmla="*/ 353405 h 433398"/>
                <a:gd name="connsiteX80" fmla="*/ 72024 w 433398"/>
                <a:gd name="connsiteY80" fmla="*/ 344368 h 433398"/>
                <a:gd name="connsiteX81" fmla="*/ 90629 w 433398"/>
                <a:gd name="connsiteY81" fmla="*/ 298917 h 433398"/>
                <a:gd name="connsiteX82" fmla="*/ 57067 w 433398"/>
                <a:gd name="connsiteY82" fmla="*/ 325450 h 433398"/>
                <a:gd name="connsiteX83" fmla="*/ 51652 w 433398"/>
                <a:gd name="connsiteY83" fmla="*/ 318558 h 433398"/>
                <a:gd name="connsiteX84" fmla="*/ 95424 w 433398"/>
                <a:gd name="connsiteY84" fmla="*/ 283960 h 433398"/>
                <a:gd name="connsiteX85" fmla="*/ 101762 w 433398"/>
                <a:gd name="connsiteY85" fmla="*/ 292009 h 433398"/>
                <a:gd name="connsiteX86" fmla="*/ 82258 w 433398"/>
                <a:gd name="connsiteY86" fmla="*/ 339942 h 433398"/>
                <a:gd name="connsiteX87" fmla="*/ 117588 w 433398"/>
                <a:gd name="connsiteY87" fmla="*/ 312011 h 433398"/>
                <a:gd name="connsiteX88" fmla="*/ 122970 w 433398"/>
                <a:gd name="connsiteY88" fmla="*/ 318807 h 433398"/>
                <a:gd name="connsiteX89" fmla="*/ 79198 w 433398"/>
                <a:gd name="connsiteY89" fmla="*/ 353405 h 433398"/>
                <a:gd name="connsiteX90" fmla="*/ 140297 w 433398"/>
                <a:gd name="connsiteY90" fmla="*/ 393603 h 433398"/>
                <a:gd name="connsiteX91" fmla="*/ 129926 w 433398"/>
                <a:gd name="connsiteY91" fmla="*/ 388759 h 433398"/>
                <a:gd name="connsiteX92" fmla="*/ 136513 w 433398"/>
                <a:gd name="connsiteY92" fmla="*/ 330222 h 433398"/>
                <a:gd name="connsiteX93" fmla="*/ 145318 w 433398"/>
                <a:gd name="connsiteY93" fmla="*/ 334351 h 433398"/>
                <a:gd name="connsiteX94" fmla="*/ 143028 w 433398"/>
                <a:gd name="connsiteY94" fmla="*/ 352144 h 433398"/>
                <a:gd name="connsiteX95" fmla="*/ 160163 w 433398"/>
                <a:gd name="connsiteY95" fmla="*/ 360177 h 433398"/>
                <a:gd name="connsiteX96" fmla="*/ 172043 w 433398"/>
                <a:gd name="connsiteY96" fmla="*/ 346859 h 433398"/>
                <a:gd name="connsiteX97" fmla="*/ 180848 w 433398"/>
                <a:gd name="connsiteY97" fmla="*/ 350971 h 433398"/>
                <a:gd name="connsiteX98" fmla="*/ 140297 w 433398"/>
                <a:gd name="connsiteY98" fmla="*/ 393603 h 433398"/>
                <a:gd name="connsiteX99" fmla="*/ 219358 w 433398"/>
                <a:gd name="connsiteY99" fmla="*/ 409171 h 433398"/>
                <a:gd name="connsiteX100" fmla="*/ 219326 w 433398"/>
                <a:gd name="connsiteY100" fmla="*/ 359985 h 433398"/>
                <a:gd name="connsiteX101" fmla="*/ 195476 w 433398"/>
                <a:gd name="connsiteY101" fmla="*/ 359985 h 433398"/>
                <a:gd name="connsiteX102" fmla="*/ 195460 w 433398"/>
                <a:gd name="connsiteY102" fmla="*/ 353397 h 433398"/>
                <a:gd name="connsiteX103" fmla="*/ 228861 w 433398"/>
                <a:gd name="connsiteY103" fmla="*/ 353365 h 433398"/>
                <a:gd name="connsiteX104" fmla="*/ 228893 w 433398"/>
                <a:gd name="connsiteY104" fmla="*/ 409155 h 433398"/>
                <a:gd name="connsiteX105" fmla="*/ 219358 w 433398"/>
                <a:gd name="connsiteY105" fmla="*/ 409171 h 433398"/>
                <a:gd name="connsiteX106" fmla="*/ 216691 w 433398"/>
                <a:gd name="connsiteY106" fmla="*/ 329539 h 433398"/>
                <a:gd name="connsiteX107" fmla="*/ 103851 w 433398"/>
                <a:gd name="connsiteY107" fmla="*/ 216683 h 433398"/>
                <a:gd name="connsiteX108" fmla="*/ 216691 w 433398"/>
                <a:gd name="connsiteY108" fmla="*/ 103827 h 433398"/>
                <a:gd name="connsiteX109" fmla="*/ 329563 w 433398"/>
                <a:gd name="connsiteY109" fmla="*/ 216683 h 433398"/>
                <a:gd name="connsiteX110" fmla="*/ 216691 w 433398"/>
                <a:gd name="connsiteY110" fmla="*/ 329539 h 433398"/>
                <a:gd name="connsiteX111" fmla="*/ 138819 w 433398"/>
                <a:gd name="connsiteY111" fmla="*/ 383248 h 433398"/>
                <a:gd name="connsiteX112" fmla="*/ 139461 w 433398"/>
                <a:gd name="connsiteY112" fmla="*/ 383545 h 433398"/>
                <a:gd name="connsiteX113" fmla="*/ 155744 w 433398"/>
                <a:gd name="connsiteY113" fmla="*/ 365286 h 433398"/>
                <a:gd name="connsiteX114" fmla="*/ 142064 w 433398"/>
                <a:gd name="connsiteY114" fmla="*/ 358900 h 433398"/>
                <a:gd name="connsiteX115" fmla="*/ 138819 w 433398"/>
                <a:gd name="connsiteY115" fmla="*/ 383248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33398" h="433398">
                  <a:moveTo>
                    <a:pt x="51652" y="233649"/>
                  </a:moveTo>
                  <a:cubicBezTo>
                    <a:pt x="37498" y="236380"/>
                    <a:pt x="32229" y="242951"/>
                    <a:pt x="34470" y="254623"/>
                  </a:cubicBezTo>
                  <a:lnTo>
                    <a:pt x="36165" y="263492"/>
                  </a:lnTo>
                  <a:lnTo>
                    <a:pt x="78009" y="255459"/>
                  </a:lnTo>
                  <a:lnTo>
                    <a:pt x="76177" y="245915"/>
                  </a:lnTo>
                  <a:cubicBezTo>
                    <a:pt x="73864" y="233898"/>
                    <a:pt x="65019" y="231094"/>
                    <a:pt x="51652" y="233649"/>
                  </a:cubicBezTo>
                  <a:close/>
                  <a:moveTo>
                    <a:pt x="45451" y="166123"/>
                  </a:moveTo>
                  <a:cubicBezTo>
                    <a:pt x="40559" y="164918"/>
                    <a:pt x="37201" y="167288"/>
                    <a:pt x="36020" y="172003"/>
                  </a:cubicBezTo>
                  <a:lnTo>
                    <a:pt x="34486" y="178221"/>
                  </a:lnTo>
                  <a:lnTo>
                    <a:pt x="50552" y="182237"/>
                  </a:lnTo>
                  <a:lnTo>
                    <a:pt x="51998" y="176414"/>
                  </a:lnTo>
                  <a:cubicBezTo>
                    <a:pt x="53363" y="170951"/>
                    <a:pt x="50753" y="167441"/>
                    <a:pt x="45451" y="166123"/>
                  </a:cubicBezTo>
                  <a:close/>
                  <a:moveTo>
                    <a:pt x="82885" y="100349"/>
                  </a:moveTo>
                  <a:cubicBezTo>
                    <a:pt x="78081" y="96629"/>
                    <a:pt x="73518" y="97714"/>
                    <a:pt x="69598" y="102783"/>
                  </a:cubicBezTo>
                  <a:lnTo>
                    <a:pt x="64377" y="109498"/>
                  </a:lnTo>
                  <a:lnTo>
                    <a:pt x="80017" y="121628"/>
                  </a:lnTo>
                  <a:lnTo>
                    <a:pt x="84805" y="115443"/>
                  </a:lnTo>
                  <a:cubicBezTo>
                    <a:pt x="88789" y="110294"/>
                    <a:pt x="88379" y="104598"/>
                    <a:pt x="82885" y="100349"/>
                  </a:cubicBezTo>
                  <a:close/>
                  <a:moveTo>
                    <a:pt x="70273" y="168726"/>
                  </a:moveTo>
                  <a:cubicBezTo>
                    <a:pt x="63967" y="167159"/>
                    <a:pt x="59951" y="171080"/>
                    <a:pt x="58489" y="176960"/>
                  </a:cubicBezTo>
                  <a:lnTo>
                    <a:pt x="56777" y="183788"/>
                  </a:lnTo>
                  <a:lnTo>
                    <a:pt x="75808" y="188527"/>
                  </a:lnTo>
                  <a:lnTo>
                    <a:pt x="77454" y="181876"/>
                  </a:lnTo>
                  <a:cubicBezTo>
                    <a:pt x="79077" y="175393"/>
                    <a:pt x="77181" y="170453"/>
                    <a:pt x="70273" y="168726"/>
                  </a:cubicBezTo>
                  <a:close/>
                  <a:moveTo>
                    <a:pt x="216707" y="0"/>
                  </a:moveTo>
                  <a:cubicBezTo>
                    <a:pt x="97039" y="0"/>
                    <a:pt x="0" y="97007"/>
                    <a:pt x="0" y="216691"/>
                  </a:cubicBezTo>
                  <a:cubicBezTo>
                    <a:pt x="0" y="336367"/>
                    <a:pt x="97039" y="433398"/>
                    <a:pt x="216707" y="433398"/>
                  </a:cubicBezTo>
                  <a:cubicBezTo>
                    <a:pt x="336383" y="433398"/>
                    <a:pt x="433398" y="336375"/>
                    <a:pt x="433398" y="216691"/>
                  </a:cubicBezTo>
                  <a:cubicBezTo>
                    <a:pt x="433390" y="97007"/>
                    <a:pt x="336383" y="0"/>
                    <a:pt x="216707" y="0"/>
                  </a:cubicBezTo>
                  <a:close/>
                  <a:moveTo>
                    <a:pt x="221567" y="22637"/>
                  </a:moveTo>
                  <a:cubicBezTo>
                    <a:pt x="226411" y="22621"/>
                    <a:pt x="233536" y="23657"/>
                    <a:pt x="237103" y="24774"/>
                  </a:cubicBezTo>
                  <a:lnTo>
                    <a:pt x="237119" y="32413"/>
                  </a:lnTo>
                  <a:cubicBezTo>
                    <a:pt x="233368" y="30847"/>
                    <a:pt x="226266" y="29305"/>
                    <a:pt x="221495" y="29305"/>
                  </a:cubicBezTo>
                  <a:cubicBezTo>
                    <a:pt x="208835" y="29321"/>
                    <a:pt x="202585" y="35394"/>
                    <a:pt x="202601" y="51460"/>
                  </a:cubicBezTo>
                  <a:cubicBezTo>
                    <a:pt x="202617" y="65766"/>
                    <a:pt x="207590" y="74884"/>
                    <a:pt x="220772" y="74852"/>
                  </a:cubicBezTo>
                  <a:cubicBezTo>
                    <a:pt x="223013" y="74852"/>
                    <a:pt x="227013" y="74322"/>
                    <a:pt x="228837" y="73976"/>
                  </a:cubicBezTo>
                  <a:lnTo>
                    <a:pt x="228805" y="49596"/>
                  </a:lnTo>
                  <a:lnTo>
                    <a:pt x="238075" y="49596"/>
                  </a:lnTo>
                  <a:lnTo>
                    <a:pt x="238123" y="78555"/>
                  </a:lnTo>
                  <a:cubicBezTo>
                    <a:pt x="232934" y="80122"/>
                    <a:pt x="226499" y="81519"/>
                    <a:pt x="219470" y="81551"/>
                  </a:cubicBezTo>
                  <a:cubicBezTo>
                    <a:pt x="201428" y="81551"/>
                    <a:pt x="193082" y="70980"/>
                    <a:pt x="193066" y="51460"/>
                  </a:cubicBezTo>
                  <a:cubicBezTo>
                    <a:pt x="193026" y="33514"/>
                    <a:pt x="200826" y="22653"/>
                    <a:pt x="221567" y="22637"/>
                  </a:cubicBezTo>
                  <a:close/>
                  <a:moveTo>
                    <a:pt x="118672" y="50456"/>
                  </a:moveTo>
                  <a:lnTo>
                    <a:pt x="136256" y="85006"/>
                  </a:lnTo>
                  <a:cubicBezTo>
                    <a:pt x="140506" y="93368"/>
                    <a:pt x="145542" y="93713"/>
                    <a:pt x="152354" y="90243"/>
                  </a:cubicBezTo>
                  <a:cubicBezTo>
                    <a:pt x="159231" y="86741"/>
                    <a:pt x="161954" y="82539"/>
                    <a:pt x="157672" y="74113"/>
                  </a:cubicBezTo>
                  <a:lnTo>
                    <a:pt x="140096" y="39547"/>
                  </a:lnTo>
                  <a:lnTo>
                    <a:pt x="148587" y="35217"/>
                  </a:lnTo>
                  <a:lnTo>
                    <a:pt x="166380" y="70177"/>
                  </a:lnTo>
                  <a:cubicBezTo>
                    <a:pt x="172831" y="82853"/>
                    <a:pt x="165866" y="90773"/>
                    <a:pt x="155351" y="96123"/>
                  </a:cubicBezTo>
                  <a:cubicBezTo>
                    <a:pt x="144820" y="101473"/>
                    <a:pt x="134393" y="102397"/>
                    <a:pt x="127942" y="89721"/>
                  </a:cubicBezTo>
                  <a:lnTo>
                    <a:pt x="110165" y="54761"/>
                  </a:lnTo>
                  <a:lnTo>
                    <a:pt x="118672" y="50456"/>
                  </a:lnTo>
                  <a:close/>
                  <a:moveTo>
                    <a:pt x="65437" y="97368"/>
                  </a:moveTo>
                  <a:cubicBezTo>
                    <a:pt x="72827" y="87849"/>
                    <a:pt x="80893" y="86636"/>
                    <a:pt x="88990" y="92894"/>
                  </a:cubicBezTo>
                  <a:cubicBezTo>
                    <a:pt x="95906" y="98276"/>
                    <a:pt x="96678" y="105771"/>
                    <a:pt x="93432" y="112679"/>
                  </a:cubicBezTo>
                  <a:lnTo>
                    <a:pt x="123179" y="113917"/>
                  </a:lnTo>
                  <a:lnTo>
                    <a:pt x="116278" y="122825"/>
                  </a:lnTo>
                  <a:lnTo>
                    <a:pt x="88211" y="121243"/>
                  </a:lnTo>
                  <a:lnTo>
                    <a:pt x="84965" y="125428"/>
                  </a:lnTo>
                  <a:lnTo>
                    <a:pt x="103273" y="139614"/>
                  </a:lnTo>
                  <a:lnTo>
                    <a:pt x="97433" y="147157"/>
                  </a:lnTo>
                  <a:lnTo>
                    <a:pt x="53331" y="113001"/>
                  </a:lnTo>
                  <a:lnTo>
                    <a:pt x="65437" y="97368"/>
                  </a:lnTo>
                  <a:close/>
                  <a:moveTo>
                    <a:pt x="29811" y="169746"/>
                  </a:moveTo>
                  <a:cubicBezTo>
                    <a:pt x="32542" y="158701"/>
                    <a:pt x="38422" y="154451"/>
                    <a:pt x="47178" y="156628"/>
                  </a:cubicBezTo>
                  <a:cubicBezTo>
                    <a:pt x="52745" y="158010"/>
                    <a:pt x="56071" y="163657"/>
                    <a:pt x="56063" y="168051"/>
                  </a:cubicBezTo>
                  <a:lnTo>
                    <a:pt x="56392" y="168131"/>
                  </a:lnTo>
                  <a:cubicBezTo>
                    <a:pt x="59043" y="161464"/>
                    <a:pt x="65365" y="157576"/>
                    <a:pt x="72691" y="159392"/>
                  </a:cubicBezTo>
                  <a:cubicBezTo>
                    <a:pt x="83126" y="161994"/>
                    <a:pt x="86668" y="172180"/>
                    <a:pt x="83985" y="182960"/>
                  </a:cubicBezTo>
                  <a:lnTo>
                    <a:pt x="79905" y="199372"/>
                  </a:lnTo>
                  <a:lnTo>
                    <a:pt x="25778" y="185909"/>
                  </a:lnTo>
                  <a:lnTo>
                    <a:pt x="29811" y="169746"/>
                  </a:lnTo>
                  <a:close/>
                  <a:moveTo>
                    <a:pt x="27738" y="254575"/>
                  </a:moveTo>
                  <a:cubicBezTo>
                    <a:pt x="24212" y="236187"/>
                    <a:pt x="34518" y="227231"/>
                    <a:pt x="49845" y="224298"/>
                  </a:cubicBezTo>
                  <a:cubicBezTo>
                    <a:pt x="65268" y="221334"/>
                    <a:pt x="78981" y="225584"/>
                    <a:pt x="82467" y="243738"/>
                  </a:cubicBezTo>
                  <a:lnTo>
                    <a:pt x="86283" y="263588"/>
                  </a:lnTo>
                  <a:lnTo>
                    <a:pt x="31498" y="274103"/>
                  </a:lnTo>
                  <a:lnTo>
                    <a:pt x="27738" y="254575"/>
                  </a:lnTo>
                  <a:close/>
                  <a:moveTo>
                    <a:pt x="79198" y="353405"/>
                  </a:moveTo>
                  <a:lnTo>
                    <a:pt x="72024" y="344368"/>
                  </a:lnTo>
                  <a:lnTo>
                    <a:pt x="90629" y="298917"/>
                  </a:lnTo>
                  <a:lnTo>
                    <a:pt x="57067" y="325450"/>
                  </a:lnTo>
                  <a:lnTo>
                    <a:pt x="51652" y="318558"/>
                  </a:lnTo>
                  <a:lnTo>
                    <a:pt x="95424" y="283960"/>
                  </a:lnTo>
                  <a:lnTo>
                    <a:pt x="101762" y="292009"/>
                  </a:lnTo>
                  <a:lnTo>
                    <a:pt x="82258" y="339942"/>
                  </a:lnTo>
                  <a:lnTo>
                    <a:pt x="117588" y="312011"/>
                  </a:lnTo>
                  <a:lnTo>
                    <a:pt x="122970" y="318807"/>
                  </a:lnTo>
                  <a:lnTo>
                    <a:pt x="79198" y="353405"/>
                  </a:lnTo>
                  <a:close/>
                  <a:moveTo>
                    <a:pt x="140297" y="393603"/>
                  </a:moveTo>
                  <a:lnTo>
                    <a:pt x="129926" y="388759"/>
                  </a:lnTo>
                  <a:lnTo>
                    <a:pt x="136513" y="330222"/>
                  </a:lnTo>
                  <a:lnTo>
                    <a:pt x="145318" y="334351"/>
                  </a:lnTo>
                  <a:lnTo>
                    <a:pt x="143028" y="352144"/>
                  </a:lnTo>
                  <a:lnTo>
                    <a:pt x="160163" y="360177"/>
                  </a:lnTo>
                  <a:lnTo>
                    <a:pt x="172043" y="346859"/>
                  </a:lnTo>
                  <a:lnTo>
                    <a:pt x="180848" y="350971"/>
                  </a:lnTo>
                  <a:lnTo>
                    <a:pt x="140297" y="393603"/>
                  </a:lnTo>
                  <a:close/>
                  <a:moveTo>
                    <a:pt x="219358" y="409171"/>
                  </a:moveTo>
                  <a:lnTo>
                    <a:pt x="219326" y="359985"/>
                  </a:lnTo>
                  <a:lnTo>
                    <a:pt x="195476" y="359985"/>
                  </a:lnTo>
                  <a:lnTo>
                    <a:pt x="195460" y="353397"/>
                  </a:lnTo>
                  <a:lnTo>
                    <a:pt x="228861" y="353365"/>
                  </a:lnTo>
                  <a:lnTo>
                    <a:pt x="228893" y="409155"/>
                  </a:lnTo>
                  <a:lnTo>
                    <a:pt x="219358" y="409171"/>
                  </a:lnTo>
                  <a:close/>
                  <a:moveTo>
                    <a:pt x="216691" y="329539"/>
                  </a:moveTo>
                  <a:cubicBezTo>
                    <a:pt x="154371" y="329539"/>
                    <a:pt x="103851" y="279003"/>
                    <a:pt x="103851" y="216683"/>
                  </a:cubicBezTo>
                  <a:cubicBezTo>
                    <a:pt x="103851" y="154363"/>
                    <a:pt x="154371" y="103827"/>
                    <a:pt x="216691" y="103827"/>
                  </a:cubicBezTo>
                  <a:cubicBezTo>
                    <a:pt x="279027" y="103827"/>
                    <a:pt x="329563" y="154363"/>
                    <a:pt x="329563" y="216683"/>
                  </a:cubicBezTo>
                  <a:cubicBezTo>
                    <a:pt x="329555" y="279003"/>
                    <a:pt x="279019" y="329539"/>
                    <a:pt x="216691" y="329539"/>
                  </a:cubicBezTo>
                  <a:close/>
                  <a:moveTo>
                    <a:pt x="138819" y="383248"/>
                  </a:moveTo>
                  <a:lnTo>
                    <a:pt x="139461" y="383545"/>
                  </a:lnTo>
                  <a:lnTo>
                    <a:pt x="155744" y="365286"/>
                  </a:lnTo>
                  <a:lnTo>
                    <a:pt x="142064" y="358900"/>
                  </a:lnTo>
                  <a:lnTo>
                    <a:pt x="138819" y="383248"/>
                  </a:lnTo>
                  <a:close/>
                </a:path>
              </a:pathLst>
            </a:custGeom>
            <a:solidFill>
              <a:srgbClr val="FFFFFF">
                <a:alpha val="80000"/>
              </a:srgbClr>
            </a:solidFill>
            <a:ln w="8021" cap="flat">
              <a:noFill/>
              <a:prstDash val="solid"/>
              <a:miter/>
            </a:ln>
          </p:spPr>
          <p:txBody>
            <a:bodyPr rtlCol="0" anchor="ctr"/>
            <a:lstStyle/>
            <a:p>
              <a:endParaRPr lang="da-DK"/>
            </a:p>
          </p:txBody>
        </p:sp>
        <p:sp>
          <p:nvSpPr>
            <p:cNvPr id="9" name="Freeform: Shape 8">
              <a:extLst>
                <a:ext uri="{FF2B5EF4-FFF2-40B4-BE49-F238E27FC236}">
                  <a16:creationId xmlns:a16="http://schemas.microsoft.com/office/drawing/2014/main" id="{EFAA5679-7593-E0D0-3C38-0A646D0FF5C9}"/>
                </a:ext>
              </a:extLst>
            </p:cNvPr>
            <p:cNvSpPr/>
            <p:nvPr/>
          </p:nvSpPr>
          <p:spPr>
            <a:xfrm>
              <a:off x="11186811" y="5991228"/>
              <a:ext cx="433398" cy="433398"/>
            </a:xfrm>
            <a:custGeom>
              <a:avLst/>
              <a:gdLst>
                <a:gd name="connsiteX0" fmla="*/ 282787 w 433398"/>
                <a:gd name="connsiteY0" fmla="*/ 41402 h 433398"/>
                <a:gd name="connsiteX1" fmla="*/ 260238 w 433398"/>
                <a:gd name="connsiteY1" fmla="*/ 57171 h 433398"/>
                <a:gd name="connsiteX2" fmla="*/ 257009 w 433398"/>
                <a:gd name="connsiteY2" fmla="*/ 70602 h 433398"/>
                <a:gd name="connsiteX3" fmla="*/ 291639 w 433398"/>
                <a:gd name="connsiteY3" fmla="*/ 49387 h 433398"/>
                <a:gd name="connsiteX4" fmla="*/ 282787 w 433398"/>
                <a:gd name="connsiteY4" fmla="*/ 41402 h 433398"/>
                <a:gd name="connsiteX5" fmla="*/ 333523 w 433398"/>
                <a:gd name="connsiteY5" fmla="*/ 349783 h 433398"/>
                <a:gd name="connsiteX6" fmla="*/ 347019 w 433398"/>
                <a:gd name="connsiteY6" fmla="*/ 349124 h 433398"/>
                <a:gd name="connsiteX7" fmla="*/ 353060 w 433398"/>
                <a:gd name="connsiteY7" fmla="*/ 343147 h 433398"/>
                <a:gd name="connsiteX8" fmla="*/ 339163 w 433398"/>
                <a:gd name="connsiteY8" fmla="*/ 329073 h 433398"/>
                <a:gd name="connsiteX9" fmla="*/ 333612 w 433398"/>
                <a:gd name="connsiteY9" fmla="*/ 334568 h 433398"/>
                <a:gd name="connsiteX10" fmla="*/ 333523 w 433398"/>
                <a:gd name="connsiteY10" fmla="*/ 349783 h 433398"/>
                <a:gd name="connsiteX11" fmla="*/ 266608 w 433398"/>
                <a:gd name="connsiteY11" fmla="*/ 84162 h 433398"/>
                <a:gd name="connsiteX12" fmla="*/ 289189 w 433398"/>
                <a:gd name="connsiteY12" fmla="*/ 68128 h 433398"/>
                <a:gd name="connsiteX13" fmla="*/ 292250 w 433398"/>
                <a:gd name="connsiteY13" fmla="*/ 56111 h 433398"/>
                <a:gd name="connsiteX14" fmla="*/ 257908 w 433398"/>
                <a:gd name="connsiteY14" fmla="*/ 77053 h 433398"/>
                <a:gd name="connsiteX15" fmla="*/ 266608 w 433398"/>
                <a:gd name="connsiteY15" fmla="*/ 84162 h 433398"/>
                <a:gd name="connsiteX16" fmla="*/ 220137 w 433398"/>
                <a:gd name="connsiteY16" fmla="*/ 382855 h 433398"/>
                <a:gd name="connsiteX17" fmla="*/ 209437 w 433398"/>
                <a:gd name="connsiteY17" fmla="*/ 393667 h 433398"/>
                <a:gd name="connsiteX18" fmla="*/ 219559 w 433398"/>
                <a:gd name="connsiteY18" fmla="*/ 402640 h 433398"/>
                <a:gd name="connsiteX19" fmla="*/ 228066 w 433398"/>
                <a:gd name="connsiteY19" fmla="*/ 402592 h 433398"/>
                <a:gd name="connsiteX20" fmla="*/ 227953 w 433398"/>
                <a:gd name="connsiteY20" fmla="*/ 382806 h 433398"/>
                <a:gd name="connsiteX21" fmla="*/ 220137 w 433398"/>
                <a:gd name="connsiteY21" fmla="*/ 382855 h 433398"/>
                <a:gd name="connsiteX22" fmla="*/ 216683 w 433398"/>
                <a:gd name="connsiteY22" fmla="*/ 0 h 433398"/>
                <a:gd name="connsiteX23" fmla="*/ 0 w 433398"/>
                <a:gd name="connsiteY23" fmla="*/ 216691 h 433398"/>
                <a:gd name="connsiteX24" fmla="*/ 216691 w 433398"/>
                <a:gd name="connsiteY24" fmla="*/ 433398 h 433398"/>
                <a:gd name="connsiteX25" fmla="*/ 433398 w 433398"/>
                <a:gd name="connsiteY25" fmla="*/ 216691 h 433398"/>
                <a:gd name="connsiteX26" fmla="*/ 216683 w 433398"/>
                <a:gd name="connsiteY26" fmla="*/ 0 h 433398"/>
                <a:gd name="connsiteX27" fmla="*/ 391891 w 433398"/>
                <a:gd name="connsiteY27" fmla="*/ 136015 h 433398"/>
                <a:gd name="connsiteX28" fmla="*/ 403531 w 433398"/>
                <a:gd name="connsiteY28" fmla="*/ 167425 h 433398"/>
                <a:gd name="connsiteX29" fmla="*/ 397330 w 433398"/>
                <a:gd name="connsiteY29" fmla="*/ 169714 h 433398"/>
                <a:gd name="connsiteX30" fmla="*/ 389016 w 433398"/>
                <a:gd name="connsiteY30" fmla="*/ 147262 h 433398"/>
                <a:gd name="connsiteX31" fmla="*/ 373640 w 433398"/>
                <a:gd name="connsiteY31" fmla="*/ 152957 h 433398"/>
                <a:gd name="connsiteX32" fmla="*/ 380211 w 433398"/>
                <a:gd name="connsiteY32" fmla="*/ 170702 h 433398"/>
                <a:gd name="connsiteX33" fmla="*/ 374034 w 433398"/>
                <a:gd name="connsiteY33" fmla="*/ 172991 h 433398"/>
                <a:gd name="connsiteX34" fmla="*/ 367463 w 433398"/>
                <a:gd name="connsiteY34" fmla="*/ 155230 h 433398"/>
                <a:gd name="connsiteX35" fmla="*/ 349059 w 433398"/>
                <a:gd name="connsiteY35" fmla="*/ 162058 h 433398"/>
                <a:gd name="connsiteX36" fmla="*/ 357655 w 433398"/>
                <a:gd name="connsiteY36" fmla="*/ 185250 h 433398"/>
                <a:gd name="connsiteX37" fmla="*/ 351477 w 433398"/>
                <a:gd name="connsiteY37" fmla="*/ 187539 h 433398"/>
                <a:gd name="connsiteX38" fmla="*/ 339564 w 433398"/>
                <a:gd name="connsiteY38" fmla="*/ 155407 h 433398"/>
                <a:gd name="connsiteX39" fmla="*/ 391891 w 433398"/>
                <a:gd name="connsiteY39" fmla="*/ 136015 h 433398"/>
                <a:gd name="connsiteX40" fmla="*/ 342279 w 433398"/>
                <a:gd name="connsiteY40" fmla="*/ 69518 h 433398"/>
                <a:gd name="connsiteX41" fmla="*/ 355879 w 433398"/>
                <a:gd name="connsiteY41" fmla="*/ 84018 h 433398"/>
                <a:gd name="connsiteX42" fmla="*/ 353397 w 433398"/>
                <a:gd name="connsiteY42" fmla="*/ 121435 h 433398"/>
                <a:gd name="connsiteX43" fmla="*/ 315441 w 433398"/>
                <a:gd name="connsiteY43" fmla="*/ 122440 h 433398"/>
                <a:gd name="connsiteX44" fmla="*/ 301584 w 433398"/>
                <a:gd name="connsiteY44" fmla="*/ 107707 h 433398"/>
                <a:gd name="connsiteX45" fmla="*/ 342279 w 433398"/>
                <a:gd name="connsiteY45" fmla="*/ 69518 h 433398"/>
                <a:gd name="connsiteX46" fmla="*/ 251313 w 433398"/>
                <a:gd name="connsiteY46" fmla="*/ 53797 h 433398"/>
                <a:gd name="connsiteX47" fmla="*/ 285124 w 433398"/>
                <a:gd name="connsiteY47" fmla="*/ 35233 h 433398"/>
                <a:gd name="connsiteX48" fmla="*/ 298130 w 433398"/>
                <a:gd name="connsiteY48" fmla="*/ 71494 h 433398"/>
                <a:gd name="connsiteX49" fmla="*/ 264287 w 433398"/>
                <a:gd name="connsiteY49" fmla="*/ 90323 h 433398"/>
                <a:gd name="connsiteX50" fmla="*/ 251313 w 433398"/>
                <a:gd name="connsiteY50" fmla="*/ 53797 h 433398"/>
                <a:gd name="connsiteX51" fmla="*/ 233520 w 433398"/>
                <a:gd name="connsiteY51" fmla="*/ 24196 h 433398"/>
                <a:gd name="connsiteX52" fmla="*/ 233568 w 433398"/>
                <a:gd name="connsiteY52" fmla="*/ 30783 h 433398"/>
                <a:gd name="connsiteX53" fmla="*/ 208401 w 433398"/>
                <a:gd name="connsiteY53" fmla="*/ 30927 h 433398"/>
                <a:gd name="connsiteX54" fmla="*/ 208497 w 433398"/>
                <a:gd name="connsiteY54" fmla="*/ 48198 h 433398"/>
                <a:gd name="connsiteX55" fmla="*/ 228725 w 433398"/>
                <a:gd name="connsiteY55" fmla="*/ 48070 h 433398"/>
                <a:gd name="connsiteX56" fmla="*/ 228757 w 433398"/>
                <a:gd name="connsiteY56" fmla="*/ 54673 h 433398"/>
                <a:gd name="connsiteX57" fmla="*/ 208529 w 433398"/>
                <a:gd name="connsiteY57" fmla="*/ 54785 h 433398"/>
                <a:gd name="connsiteX58" fmla="*/ 208674 w 433398"/>
                <a:gd name="connsiteY58" fmla="*/ 80105 h 433398"/>
                <a:gd name="connsiteX59" fmla="*/ 199131 w 433398"/>
                <a:gd name="connsiteY59" fmla="*/ 80154 h 433398"/>
                <a:gd name="connsiteX60" fmla="*/ 198818 w 433398"/>
                <a:gd name="connsiteY60" fmla="*/ 24380 h 433398"/>
                <a:gd name="connsiteX61" fmla="*/ 233520 w 433398"/>
                <a:gd name="connsiteY61" fmla="*/ 24196 h 433398"/>
                <a:gd name="connsiteX62" fmla="*/ 103835 w 433398"/>
                <a:gd name="connsiteY62" fmla="*/ 216691 h 433398"/>
                <a:gd name="connsiteX63" fmla="*/ 216691 w 433398"/>
                <a:gd name="connsiteY63" fmla="*/ 103835 h 433398"/>
                <a:gd name="connsiteX64" fmla="*/ 329547 w 433398"/>
                <a:gd name="connsiteY64" fmla="*/ 216691 h 433398"/>
                <a:gd name="connsiteX65" fmla="*/ 216691 w 433398"/>
                <a:gd name="connsiteY65" fmla="*/ 329547 h 433398"/>
                <a:gd name="connsiteX66" fmla="*/ 103835 w 433398"/>
                <a:gd name="connsiteY66" fmla="*/ 216691 h 433398"/>
                <a:gd name="connsiteX67" fmla="*/ 217848 w 433398"/>
                <a:gd name="connsiteY67" fmla="*/ 409243 h 433398"/>
                <a:gd name="connsiteX68" fmla="*/ 199806 w 433398"/>
                <a:gd name="connsiteY68" fmla="*/ 393458 h 433398"/>
                <a:gd name="connsiteX69" fmla="*/ 212658 w 433398"/>
                <a:gd name="connsiteY69" fmla="*/ 377770 h 433398"/>
                <a:gd name="connsiteX70" fmla="*/ 195259 w 433398"/>
                <a:gd name="connsiteY70" fmla="*/ 353574 h 433398"/>
                <a:gd name="connsiteX71" fmla="*/ 206537 w 433398"/>
                <a:gd name="connsiteY71" fmla="*/ 353494 h 433398"/>
                <a:gd name="connsiteX72" fmla="*/ 222619 w 433398"/>
                <a:gd name="connsiteY72" fmla="*/ 376589 h 433398"/>
                <a:gd name="connsiteX73" fmla="*/ 227921 w 433398"/>
                <a:gd name="connsiteY73" fmla="*/ 376573 h 433398"/>
                <a:gd name="connsiteX74" fmla="*/ 227793 w 433398"/>
                <a:gd name="connsiteY74" fmla="*/ 353397 h 433398"/>
                <a:gd name="connsiteX75" fmla="*/ 237336 w 433398"/>
                <a:gd name="connsiteY75" fmla="*/ 353333 h 433398"/>
                <a:gd name="connsiteX76" fmla="*/ 237633 w 433398"/>
                <a:gd name="connsiteY76" fmla="*/ 409123 h 433398"/>
                <a:gd name="connsiteX77" fmla="*/ 217848 w 433398"/>
                <a:gd name="connsiteY77" fmla="*/ 409243 h 433398"/>
                <a:gd name="connsiteX78" fmla="*/ 273814 w 433398"/>
                <a:gd name="connsiteY78" fmla="*/ 401523 h 433398"/>
                <a:gd name="connsiteX79" fmla="*/ 271275 w 433398"/>
                <a:gd name="connsiteY79" fmla="*/ 395434 h 433398"/>
                <a:gd name="connsiteX80" fmla="*/ 293350 w 433398"/>
                <a:gd name="connsiteY80" fmla="*/ 386148 h 433398"/>
                <a:gd name="connsiteX81" fmla="*/ 286980 w 433398"/>
                <a:gd name="connsiteY81" fmla="*/ 371038 h 433398"/>
                <a:gd name="connsiteX82" fmla="*/ 269548 w 433398"/>
                <a:gd name="connsiteY82" fmla="*/ 378380 h 433398"/>
                <a:gd name="connsiteX83" fmla="*/ 266994 w 433398"/>
                <a:gd name="connsiteY83" fmla="*/ 372307 h 433398"/>
                <a:gd name="connsiteX84" fmla="*/ 284426 w 433398"/>
                <a:gd name="connsiteY84" fmla="*/ 364965 h 433398"/>
                <a:gd name="connsiteX85" fmla="*/ 276818 w 433398"/>
                <a:gd name="connsiteY85" fmla="*/ 346891 h 433398"/>
                <a:gd name="connsiteX86" fmla="*/ 254037 w 433398"/>
                <a:gd name="connsiteY86" fmla="*/ 356490 h 433398"/>
                <a:gd name="connsiteX87" fmla="*/ 251482 w 433398"/>
                <a:gd name="connsiteY87" fmla="*/ 350401 h 433398"/>
                <a:gd name="connsiteX88" fmla="*/ 283084 w 433398"/>
                <a:gd name="connsiteY88" fmla="*/ 337114 h 433398"/>
                <a:gd name="connsiteX89" fmla="*/ 304701 w 433398"/>
                <a:gd name="connsiteY89" fmla="*/ 388526 h 433398"/>
                <a:gd name="connsiteX90" fmla="*/ 273814 w 433398"/>
                <a:gd name="connsiteY90" fmla="*/ 401523 h 433398"/>
                <a:gd name="connsiteX91" fmla="*/ 350425 w 433398"/>
                <a:gd name="connsiteY91" fmla="*/ 355036 h 433398"/>
                <a:gd name="connsiteX92" fmla="*/ 326486 w 433398"/>
                <a:gd name="connsiteY92" fmla="*/ 356354 h 433398"/>
                <a:gd name="connsiteX93" fmla="*/ 324711 w 433398"/>
                <a:gd name="connsiteY93" fmla="*/ 336159 h 433398"/>
                <a:gd name="connsiteX94" fmla="*/ 295359 w 433398"/>
                <a:gd name="connsiteY94" fmla="*/ 331025 h 433398"/>
                <a:gd name="connsiteX95" fmla="*/ 303375 w 433398"/>
                <a:gd name="connsiteY95" fmla="*/ 323089 h 433398"/>
                <a:gd name="connsiteX96" fmla="*/ 331001 w 433398"/>
                <a:gd name="connsiteY96" fmla="*/ 328342 h 433398"/>
                <a:gd name="connsiteX97" fmla="*/ 334769 w 433398"/>
                <a:gd name="connsiteY97" fmla="*/ 324623 h 433398"/>
                <a:gd name="connsiteX98" fmla="*/ 318502 w 433398"/>
                <a:gd name="connsiteY98" fmla="*/ 308147 h 433398"/>
                <a:gd name="connsiteX99" fmla="*/ 325282 w 433398"/>
                <a:gd name="connsiteY99" fmla="*/ 301448 h 433398"/>
                <a:gd name="connsiteX100" fmla="*/ 364491 w 433398"/>
                <a:gd name="connsiteY100" fmla="*/ 341123 h 433398"/>
                <a:gd name="connsiteX101" fmla="*/ 350425 w 433398"/>
                <a:gd name="connsiteY101" fmla="*/ 355036 h 433398"/>
                <a:gd name="connsiteX102" fmla="*/ 392928 w 433398"/>
                <a:gd name="connsiteY102" fmla="*/ 293993 h 433398"/>
                <a:gd name="connsiteX103" fmla="*/ 334158 w 433398"/>
                <a:gd name="connsiteY103" fmla="*/ 290539 h 433398"/>
                <a:gd name="connsiteX104" fmla="*/ 337797 w 433398"/>
                <a:gd name="connsiteY104" fmla="*/ 281534 h 433398"/>
                <a:gd name="connsiteX105" fmla="*/ 355687 w 433398"/>
                <a:gd name="connsiteY105" fmla="*/ 282867 h 433398"/>
                <a:gd name="connsiteX106" fmla="*/ 362780 w 433398"/>
                <a:gd name="connsiteY106" fmla="*/ 265339 h 433398"/>
                <a:gd name="connsiteX107" fmla="*/ 348850 w 433398"/>
                <a:gd name="connsiteY107" fmla="*/ 254181 h 433398"/>
                <a:gd name="connsiteX108" fmla="*/ 352489 w 433398"/>
                <a:gd name="connsiteY108" fmla="*/ 245160 h 433398"/>
                <a:gd name="connsiteX109" fmla="*/ 397217 w 433398"/>
                <a:gd name="connsiteY109" fmla="*/ 283365 h 433398"/>
                <a:gd name="connsiteX110" fmla="*/ 392928 w 433398"/>
                <a:gd name="connsiteY110" fmla="*/ 293993 h 433398"/>
                <a:gd name="connsiteX111" fmla="*/ 408680 w 433398"/>
                <a:gd name="connsiteY111" fmla="*/ 235015 h 433398"/>
                <a:gd name="connsiteX112" fmla="*/ 408512 w 433398"/>
                <a:gd name="connsiteY112" fmla="*/ 244743 h 433398"/>
                <a:gd name="connsiteX113" fmla="*/ 353068 w 433398"/>
                <a:gd name="connsiteY113" fmla="*/ 225158 h 433398"/>
                <a:gd name="connsiteX114" fmla="*/ 353269 w 433398"/>
                <a:gd name="connsiteY114" fmla="*/ 213703 h 433398"/>
                <a:gd name="connsiteX115" fmla="*/ 409387 w 433398"/>
                <a:gd name="connsiteY115" fmla="*/ 195878 h 433398"/>
                <a:gd name="connsiteX116" fmla="*/ 409219 w 433398"/>
                <a:gd name="connsiteY116" fmla="*/ 205686 h 433398"/>
                <a:gd name="connsiteX117" fmla="*/ 361237 w 433398"/>
                <a:gd name="connsiteY117" fmla="*/ 219840 h 433398"/>
                <a:gd name="connsiteX118" fmla="*/ 408680 w 433398"/>
                <a:gd name="connsiteY118" fmla="*/ 235015 h 433398"/>
                <a:gd name="connsiteX119" fmla="*/ 386951 w 433398"/>
                <a:gd name="connsiteY119" fmla="*/ 285390 h 433398"/>
                <a:gd name="connsiteX120" fmla="*/ 387216 w 433398"/>
                <a:gd name="connsiteY120" fmla="*/ 284747 h 433398"/>
                <a:gd name="connsiteX121" fmla="*/ 368122 w 433398"/>
                <a:gd name="connsiteY121" fmla="*/ 269468 h 433398"/>
                <a:gd name="connsiteX122" fmla="*/ 362475 w 433398"/>
                <a:gd name="connsiteY122" fmla="*/ 283462 h 433398"/>
                <a:gd name="connsiteX123" fmla="*/ 386951 w 433398"/>
                <a:gd name="connsiteY123" fmla="*/ 285390 h 433398"/>
                <a:gd name="connsiteX124" fmla="*/ 346874 w 433398"/>
                <a:gd name="connsiteY124" fmla="*/ 114471 h 433398"/>
                <a:gd name="connsiteX125" fmla="*/ 350184 w 433398"/>
                <a:gd name="connsiteY125" fmla="*/ 87576 h 433398"/>
                <a:gd name="connsiteX126" fmla="*/ 343999 w 433398"/>
                <a:gd name="connsiteY126" fmla="*/ 81005 h 433398"/>
                <a:gd name="connsiteX127" fmla="*/ 312951 w 433398"/>
                <a:gd name="connsiteY127" fmla="*/ 110157 h 433398"/>
                <a:gd name="connsiteX128" fmla="*/ 319586 w 433398"/>
                <a:gd name="connsiteY128" fmla="*/ 117234 h 433398"/>
                <a:gd name="connsiteX129" fmla="*/ 346874 w 433398"/>
                <a:gd name="connsiteY129" fmla="*/ 114471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33398" h="433398">
                  <a:moveTo>
                    <a:pt x="282787" y="41402"/>
                  </a:moveTo>
                  <a:cubicBezTo>
                    <a:pt x="272729" y="37603"/>
                    <a:pt x="266279" y="41185"/>
                    <a:pt x="260238" y="57171"/>
                  </a:cubicBezTo>
                  <a:cubicBezTo>
                    <a:pt x="258166" y="62601"/>
                    <a:pt x="257057" y="67012"/>
                    <a:pt x="257009" y="70602"/>
                  </a:cubicBezTo>
                  <a:lnTo>
                    <a:pt x="291639" y="49387"/>
                  </a:lnTo>
                  <a:cubicBezTo>
                    <a:pt x="290378" y="45579"/>
                    <a:pt x="287414" y="43145"/>
                    <a:pt x="282787" y="41402"/>
                  </a:cubicBezTo>
                  <a:close/>
                  <a:moveTo>
                    <a:pt x="333523" y="349783"/>
                  </a:moveTo>
                  <a:cubicBezTo>
                    <a:pt x="337773" y="354096"/>
                    <a:pt x="342448" y="353638"/>
                    <a:pt x="347019" y="349124"/>
                  </a:cubicBezTo>
                  <a:lnTo>
                    <a:pt x="353060" y="343147"/>
                  </a:lnTo>
                  <a:lnTo>
                    <a:pt x="339163" y="329073"/>
                  </a:lnTo>
                  <a:lnTo>
                    <a:pt x="333612" y="334568"/>
                  </a:lnTo>
                  <a:cubicBezTo>
                    <a:pt x="328977" y="339147"/>
                    <a:pt x="328631" y="344842"/>
                    <a:pt x="333523" y="349783"/>
                  </a:cubicBezTo>
                  <a:close/>
                  <a:moveTo>
                    <a:pt x="266608" y="84162"/>
                  </a:moveTo>
                  <a:cubicBezTo>
                    <a:pt x="276682" y="87978"/>
                    <a:pt x="283148" y="84114"/>
                    <a:pt x="289189" y="68128"/>
                  </a:cubicBezTo>
                  <a:cubicBezTo>
                    <a:pt x="291013" y="63324"/>
                    <a:pt x="292017" y="59453"/>
                    <a:pt x="292250" y="56111"/>
                  </a:cubicBezTo>
                  <a:lnTo>
                    <a:pt x="257908" y="77053"/>
                  </a:lnTo>
                  <a:cubicBezTo>
                    <a:pt x="259363" y="80298"/>
                    <a:pt x="262311" y="82539"/>
                    <a:pt x="266608" y="84162"/>
                  </a:cubicBezTo>
                  <a:close/>
                  <a:moveTo>
                    <a:pt x="220137" y="382855"/>
                  </a:moveTo>
                  <a:cubicBezTo>
                    <a:pt x="213638" y="382887"/>
                    <a:pt x="209405" y="386726"/>
                    <a:pt x="209437" y="393667"/>
                  </a:cubicBezTo>
                  <a:cubicBezTo>
                    <a:pt x="209469" y="399740"/>
                    <a:pt x="213140" y="402672"/>
                    <a:pt x="219559" y="402640"/>
                  </a:cubicBezTo>
                  <a:lnTo>
                    <a:pt x="228066" y="402592"/>
                  </a:lnTo>
                  <a:lnTo>
                    <a:pt x="227953" y="382806"/>
                  </a:lnTo>
                  <a:lnTo>
                    <a:pt x="220137" y="382855"/>
                  </a:lnTo>
                  <a:close/>
                  <a:moveTo>
                    <a:pt x="216683" y="0"/>
                  </a:moveTo>
                  <a:cubicBezTo>
                    <a:pt x="97023" y="0"/>
                    <a:pt x="0" y="97007"/>
                    <a:pt x="0" y="216691"/>
                  </a:cubicBezTo>
                  <a:cubicBezTo>
                    <a:pt x="0" y="336367"/>
                    <a:pt x="97023" y="433398"/>
                    <a:pt x="216691" y="433398"/>
                  </a:cubicBezTo>
                  <a:cubicBezTo>
                    <a:pt x="336383" y="433398"/>
                    <a:pt x="433398" y="336375"/>
                    <a:pt x="433398" y="216691"/>
                  </a:cubicBezTo>
                  <a:cubicBezTo>
                    <a:pt x="433390" y="97007"/>
                    <a:pt x="336383" y="0"/>
                    <a:pt x="216683" y="0"/>
                  </a:cubicBezTo>
                  <a:close/>
                  <a:moveTo>
                    <a:pt x="391891" y="136015"/>
                  </a:moveTo>
                  <a:lnTo>
                    <a:pt x="403531" y="167425"/>
                  </a:lnTo>
                  <a:lnTo>
                    <a:pt x="397330" y="169714"/>
                  </a:lnTo>
                  <a:lnTo>
                    <a:pt x="389016" y="147262"/>
                  </a:lnTo>
                  <a:lnTo>
                    <a:pt x="373640" y="152957"/>
                  </a:lnTo>
                  <a:lnTo>
                    <a:pt x="380211" y="170702"/>
                  </a:lnTo>
                  <a:lnTo>
                    <a:pt x="374034" y="172991"/>
                  </a:lnTo>
                  <a:lnTo>
                    <a:pt x="367463" y="155230"/>
                  </a:lnTo>
                  <a:lnTo>
                    <a:pt x="349059" y="162058"/>
                  </a:lnTo>
                  <a:lnTo>
                    <a:pt x="357655" y="185250"/>
                  </a:lnTo>
                  <a:lnTo>
                    <a:pt x="351477" y="187539"/>
                  </a:lnTo>
                  <a:lnTo>
                    <a:pt x="339564" y="155407"/>
                  </a:lnTo>
                  <a:lnTo>
                    <a:pt x="391891" y="136015"/>
                  </a:lnTo>
                  <a:close/>
                  <a:moveTo>
                    <a:pt x="342279" y="69518"/>
                  </a:moveTo>
                  <a:lnTo>
                    <a:pt x="355879" y="84018"/>
                  </a:lnTo>
                  <a:cubicBezTo>
                    <a:pt x="368700" y="97682"/>
                    <a:pt x="364772" y="110751"/>
                    <a:pt x="353397" y="121435"/>
                  </a:cubicBezTo>
                  <a:cubicBezTo>
                    <a:pt x="341942" y="132184"/>
                    <a:pt x="328077" y="135919"/>
                    <a:pt x="315441" y="122440"/>
                  </a:cubicBezTo>
                  <a:lnTo>
                    <a:pt x="301584" y="107707"/>
                  </a:lnTo>
                  <a:lnTo>
                    <a:pt x="342279" y="69518"/>
                  </a:lnTo>
                  <a:close/>
                  <a:moveTo>
                    <a:pt x="251313" y="53797"/>
                  </a:moveTo>
                  <a:cubicBezTo>
                    <a:pt x="258800" y="33980"/>
                    <a:pt x="268825" y="29072"/>
                    <a:pt x="285124" y="35233"/>
                  </a:cubicBezTo>
                  <a:cubicBezTo>
                    <a:pt x="301351" y="41370"/>
                    <a:pt x="305601" y="51693"/>
                    <a:pt x="298130" y="71494"/>
                  </a:cubicBezTo>
                  <a:cubicBezTo>
                    <a:pt x="290659" y="91199"/>
                    <a:pt x="280843" y="96581"/>
                    <a:pt x="264287" y="90323"/>
                  </a:cubicBezTo>
                  <a:cubicBezTo>
                    <a:pt x="247642" y="84034"/>
                    <a:pt x="243843" y="73502"/>
                    <a:pt x="251313" y="53797"/>
                  </a:cubicBezTo>
                  <a:close/>
                  <a:moveTo>
                    <a:pt x="233520" y="24196"/>
                  </a:moveTo>
                  <a:lnTo>
                    <a:pt x="233568" y="30783"/>
                  </a:lnTo>
                  <a:lnTo>
                    <a:pt x="208401" y="30927"/>
                  </a:lnTo>
                  <a:lnTo>
                    <a:pt x="208497" y="48198"/>
                  </a:lnTo>
                  <a:lnTo>
                    <a:pt x="228725" y="48070"/>
                  </a:lnTo>
                  <a:lnTo>
                    <a:pt x="228757" y="54673"/>
                  </a:lnTo>
                  <a:lnTo>
                    <a:pt x="208529" y="54785"/>
                  </a:lnTo>
                  <a:lnTo>
                    <a:pt x="208674" y="80105"/>
                  </a:lnTo>
                  <a:lnTo>
                    <a:pt x="199131" y="80154"/>
                  </a:lnTo>
                  <a:lnTo>
                    <a:pt x="198818" y="24380"/>
                  </a:lnTo>
                  <a:lnTo>
                    <a:pt x="233520" y="24196"/>
                  </a:lnTo>
                  <a:close/>
                  <a:moveTo>
                    <a:pt x="103835" y="216691"/>
                  </a:moveTo>
                  <a:cubicBezTo>
                    <a:pt x="103835" y="154371"/>
                    <a:pt x="154371" y="103835"/>
                    <a:pt x="216691" y="103835"/>
                  </a:cubicBezTo>
                  <a:cubicBezTo>
                    <a:pt x="279011" y="103835"/>
                    <a:pt x="329547" y="154371"/>
                    <a:pt x="329547" y="216691"/>
                  </a:cubicBezTo>
                  <a:cubicBezTo>
                    <a:pt x="329547" y="279012"/>
                    <a:pt x="279011" y="329547"/>
                    <a:pt x="216691" y="329547"/>
                  </a:cubicBezTo>
                  <a:cubicBezTo>
                    <a:pt x="154371" y="329547"/>
                    <a:pt x="103835" y="279003"/>
                    <a:pt x="103835" y="216691"/>
                  </a:cubicBezTo>
                  <a:close/>
                  <a:moveTo>
                    <a:pt x="217848" y="409243"/>
                  </a:moveTo>
                  <a:cubicBezTo>
                    <a:pt x="205798" y="409307"/>
                    <a:pt x="199870" y="403692"/>
                    <a:pt x="199806" y="393458"/>
                  </a:cubicBezTo>
                  <a:cubicBezTo>
                    <a:pt x="199773" y="384702"/>
                    <a:pt x="205204" y="379449"/>
                    <a:pt x="212658" y="377770"/>
                  </a:cubicBezTo>
                  <a:lnTo>
                    <a:pt x="195259" y="353574"/>
                  </a:lnTo>
                  <a:lnTo>
                    <a:pt x="206537" y="353494"/>
                  </a:lnTo>
                  <a:lnTo>
                    <a:pt x="222619" y="376589"/>
                  </a:lnTo>
                  <a:lnTo>
                    <a:pt x="227921" y="376573"/>
                  </a:lnTo>
                  <a:lnTo>
                    <a:pt x="227793" y="353397"/>
                  </a:lnTo>
                  <a:lnTo>
                    <a:pt x="237336" y="353333"/>
                  </a:lnTo>
                  <a:lnTo>
                    <a:pt x="237633" y="409123"/>
                  </a:lnTo>
                  <a:lnTo>
                    <a:pt x="217848" y="409243"/>
                  </a:lnTo>
                  <a:close/>
                  <a:moveTo>
                    <a:pt x="273814" y="401523"/>
                  </a:moveTo>
                  <a:lnTo>
                    <a:pt x="271275" y="395434"/>
                  </a:lnTo>
                  <a:lnTo>
                    <a:pt x="293350" y="386148"/>
                  </a:lnTo>
                  <a:lnTo>
                    <a:pt x="286980" y="371038"/>
                  </a:lnTo>
                  <a:lnTo>
                    <a:pt x="269548" y="378380"/>
                  </a:lnTo>
                  <a:lnTo>
                    <a:pt x="266994" y="372307"/>
                  </a:lnTo>
                  <a:lnTo>
                    <a:pt x="284426" y="364965"/>
                  </a:lnTo>
                  <a:lnTo>
                    <a:pt x="276818" y="346891"/>
                  </a:lnTo>
                  <a:lnTo>
                    <a:pt x="254037" y="356490"/>
                  </a:lnTo>
                  <a:lnTo>
                    <a:pt x="251482" y="350401"/>
                  </a:lnTo>
                  <a:lnTo>
                    <a:pt x="283084" y="337114"/>
                  </a:lnTo>
                  <a:lnTo>
                    <a:pt x="304701" y="388526"/>
                  </a:lnTo>
                  <a:lnTo>
                    <a:pt x="273814" y="401523"/>
                  </a:lnTo>
                  <a:close/>
                  <a:moveTo>
                    <a:pt x="350425" y="355036"/>
                  </a:moveTo>
                  <a:cubicBezTo>
                    <a:pt x="341846" y="363511"/>
                    <a:pt x="333684" y="363648"/>
                    <a:pt x="326486" y="356354"/>
                  </a:cubicBezTo>
                  <a:cubicBezTo>
                    <a:pt x="320333" y="350136"/>
                    <a:pt x="320558" y="342577"/>
                    <a:pt x="324711" y="336159"/>
                  </a:cubicBezTo>
                  <a:lnTo>
                    <a:pt x="295359" y="331025"/>
                  </a:lnTo>
                  <a:lnTo>
                    <a:pt x="303375" y="323089"/>
                  </a:lnTo>
                  <a:lnTo>
                    <a:pt x="331001" y="328342"/>
                  </a:lnTo>
                  <a:lnTo>
                    <a:pt x="334769" y="324623"/>
                  </a:lnTo>
                  <a:lnTo>
                    <a:pt x="318502" y="308147"/>
                  </a:lnTo>
                  <a:lnTo>
                    <a:pt x="325282" y="301448"/>
                  </a:lnTo>
                  <a:lnTo>
                    <a:pt x="364491" y="341123"/>
                  </a:lnTo>
                  <a:lnTo>
                    <a:pt x="350425" y="355036"/>
                  </a:lnTo>
                  <a:close/>
                  <a:moveTo>
                    <a:pt x="392928" y="293993"/>
                  </a:moveTo>
                  <a:lnTo>
                    <a:pt x="334158" y="290539"/>
                  </a:lnTo>
                  <a:lnTo>
                    <a:pt x="337797" y="281534"/>
                  </a:lnTo>
                  <a:lnTo>
                    <a:pt x="355687" y="282867"/>
                  </a:lnTo>
                  <a:lnTo>
                    <a:pt x="362780" y="265339"/>
                  </a:lnTo>
                  <a:lnTo>
                    <a:pt x="348850" y="254181"/>
                  </a:lnTo>
                  <a:lnTo>
                    <a:pt x="352489" y="245160"/>
                  </a:lnTo>
                  <a:lnTo>
                    <a:pt x="397217" y="283365"/>
                  </a:lnTo>
                  <a:lnTo>
                    <a:pt x="392928" y="293993"/>
                  </a:lnTo>
                  <a:close/>
                  <a:moveTo>
                    <a:pt x="408680" y="235015"/>
                  </a:moveTo>
                  <a:lnTo>
                    <a:pt x="408512" y="244743"/>
                  </a:lnTo>
                  <a:lnTo>
                    <a:pt x="353068" y="225158"/>
                  </a:lnTo>
                  <a:lnTo>
                    <a:pt x="353269" y="213703"/>
                  </a:lnTo>
                  <a:lnTo>
                    <a:pt x="409387" y="195878"/>
                  </a:lnTo>
                  <a:lnTo>
                    <a:pt x="409219" y="205686"/>
                  </a:lnTo>
                  <a:lnTo>
                    <a:pt x="361237" y="219840"/>
                  </a:lnTo>
                  <a:lnTo>
                    <a:pt x="408680" y="235015"/>
                  </a:lnTo>
                  <a:close/>
                  <a:moveTo>
                    <a:pt x="386951" y="285390"/>
                  </a:moveTo>
                  <a:lnTo>
                    <a:pt x="387216" y="284747"/>
                  </a:lnTo>
                  <a:lnTo>
                    <a:pt x="368122" y="269468"/>
                  </a:lnTo>
                  <a:lnTo>
                    <a:pt x="362475" y="283462"/>
                  </a:lnTo>
                  <a:lnTo>
                    <a:pt x="386951" y="285390"/>
                  </a:lnTo>
                  <a:close/>
                  <a:moveTo>
                    <a:pt x="346874" y="114471"/>
                  </a:moveTo>
                  <a:cubicBezTo>
                    <a:pt x="357374" y="104630"/>
                    <a:pt x="358313" y="96260"/>
                    <a:pt x="350184" y="87576"/>
                  </a:cubicBezTo>
                  <a:lnTo>
                    <a:pt x="343999" y="81005"/>
                  </a:lnTo>
                  <a:lnTo>
                    <a:pt x="312951" y="110157"/>
                  </a:lnTo>
                  <a:lnTo>
                    <a:pt x="319586" y="117234"/>
                  </a:lnTo>
                  <a:cubicBezTo>
                    <a:pt x="327973" y="126159"/>
                    <a:pt x="336929" y="123805"/>
                    <a:pt x="346874" y="114471"/>
                  </a:cubicBezTo>
                  <a:close/>
                </a:path>
              </a:pathLst>
            </a:custGeom>
            <a:solidFill>
              <a:srgbClr val="FFFFFF">
                <a:alpha val="81000"/>
              </a:srgbClr>
            </a:solidFill>
            <a:ln w="8021" cap="flat">
              <a:noFill/>
              <a:prstDash val="solid"/>
              <a:miter/>
            </a:ln>
          </p:spPr>
          <p:txBody>
            <a:bodyPr rtlCol="0" anchor="ctr"/>
            <a:lstStyle/>
            <a:p>
              <a:endParaRPr lang="da-DK"/>
            </a:p>
          </p:txBody>
        </p:sp>
      </p:grpSp>
    </p:spTree>
    <p:extLst>
      <p:ext uri="{BB962C8B-B14F-4D97-AF65-F5344CB8AC3E}">
        <p14:creationId xmlns:p14="http://schemas.microsoft.com/office/powerpoint/2010/main" val="1481235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 x Indhold + Tekst - Grå">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5C94B9-94F3-BBEB-F0BD-0AD713EF2376}"/>
              </a:ext>
            </a:extLst>
          </p:cNvPr>
          <p:cNvSpPr/>
          <p:nvPr userDrawn="1"/>
        </p:nvSpPr>
        <p:spPr>
          <a:xfrm>
            <a:off x="8123239" y="0"/>
            <a:ext cx="406876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2B59E036-9A2C-F22F-CE59-9F7F95505309}"/>
              </a:ext>
            </a:extLst>
          </p:cNvPr>
          <p:cNvSpPr/>
          <p:nvPr userDrawn="1"/>
        </p:nvSpPr>
        <p:spPr>
          <a:xfrm>
            <a:off x="4067175" y="0"/>
            <a:ext cx="405606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a:xfrm>
            <a:off x="571500" y="836613"/>
            <a:ext cx="11049000" cy="523220"/>
          </a:xfrm>
        </p:spPr>
        <p:txBody>
          <a:bodyPr>
            <a:noAutofit/>
          </a:bodyPr>
          <a:lstStyle>
            <a:lvl1pPr>
              <a:defRPr/>
            </a:lvl1pPr>
          </a:lstStyle>
          <a:p>
            <a:r>
              <a:rPr lang="da-DK" noProof="0" dirty="0"/>
              <a:t>Kort overskrift i en linje . . . !</a:t>
            </a:r>
          </a:p>
        </p:txBody>
      </p:sp>
      <p:sp>
        <p:nvSpPr>
          <p:cNvPr id="7" name="Text Placeholder 6">
            <a:extLst>
              <a:ext uri="{FF2B5EF4-FFF2-40B4-BE49-F238E27FC236}">
                <a16:creationId xmlns:a16="http://schemas.microsoft.com/office/drawing/2014/main" id="{C459787C-EEB6-72BA-A1FD-873E55C4AFFD}"/>
              </a:ext>
            </a:extLst>
          </p:cNvPr>
          <p:cNvSpPr>
            <a:spLocks noGrp="1"/>
          </p:cNvSpPr>
          <p:nvPr>
            <p:ph type="body" sz="quarter" idx="10" hasCustomPrompt="1"/>
          </p:nvPr>
        </p:nvSpPr>
        <p:spPr>
          <a:xfrm>
            <a:off x="571500" y="4320147"/>
            <a:ext cx="2912121" cy="1043875"/>
          </a:xfrm>
        </p:spPr>
        <p:txBody>
          <a:bodyPr>
            <a:noAutofit/>
          </a:bodyPr>
          <a:lstStyle>
            <a:lvl1pPr>
              <a:defRPr/>
            </a:lvl1pPr>
          </a:lstStyle>
          <a:p>
            <a:pPr lvl="0"/>
            <a:r>
              <a:rPr lang="da-DK" noProof="0" dirty="0"/>
              <a:t>Indsæt tekst her – klik forøg eller formindsk listeniveau for at skifte imellem </a:t>
            </a:r>
            <a:r>
              <a:rPr lang="da-DK" noProof="0" dirty="0" err="1"/>
              <a:t>tekstniveauer</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0" name="Text Placeholder 6">
            <a:extLst>
              <a:ext uri="{FF2B5EF4-FFF2-40B4-BE49-F238E27FC236}">
                <a16:creationId xmlns:a16="http://schemas.microsoft.com/office/drawing/2014/main" id="{1B02B7F6-6399-2BF4-12D7-A105E51F5D96}"/>
              </a:ext>
            </a:extLst>
          </p:cNvPr>
          <p:cNvSpPr>
            <a:spLocks noGrp="1"/>
          </p:cNvSpPr>
          <p:nvPr>
            <p:ph type="body" sz="quarter" idx="14" hasCustomPrompt="1"/>
          </p:nvPr>
        </p:nvSpPr>
        <p:spPr>
          <a:xfrm>
            <a:off x="4639939" y="4320147"/>
            <a:ext cx="2912121" cy="1043875"/>
          </a:xfrm>
        </p:spPr>
        <p:txBody>
          <a:bodyPr>
            <a:noAutofit/>
          </a:bodyPr>
          <a:lstStyle>
            <a:lvl1pPr>
              <a:defRPr/>
            </a:lvl1pPr>
          </a:lstStyle>
          <a:p>
            <a:pPr lvl="0"/>
            <a:r>
              <a:rPr lang="da-DK" noProof="0" dirty="0"/>
              <a:t>Indsæt tekst her – klik forøg eller formindsk listeniveau for at skifte imellem </a:t>
            </a:r>
            <a:r>
              <a:rPr lang="da-DK" noProof="0" dirty="0" err="1"/>
              <a:t>tekstniveauer</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3" name="Text Placeholder 6">
            <a:extLst>
              <a:ext uri="{FF2B5EF4-FFF2-40B4-BE49-F238E27FC236}">
                <a16:creationId xmlns:a16="http://schemas.microsoft.com/office/drawing/2014/main" id="{FDB4ABCB-9BE3-10BD-6884-61BA4261303E}"/>
              </a:ext>
            </a:extLst>
          </p:cNvPr>
          <p:cNvSpPr>
            <a:spLocks noGrp="1"/>
          </p:cNvSpPr>
          <p:nvPr>
            <p:ph type="body" sz="quarter" idx="16" hasCustomPrompt="1"/>
          </p:nvPr>
        </p:nvSpPr>
        <p:spPr>
          <a:xfrm>
            <a:off x="8708379" y="4320147"/>
            <a:ext cx="2912121" cy="1043875"/>
          </a:xfrm>
        </p:spPr>
        <p:txBody>
          <a:bodyPr>
            <a:noAutofit/>
          </a:bodyPr>
          <a:lstStyle>
            <a:lvl1pPr>
              <a:defRPr/>
            </a:lvl1pPr>
          </a:lstStyle>
          <a:p>
            <a:pPr lvl="0"/>
            <a:r>
              <a:rPr lang="da-DK" noProof="0" dirty="0"/>
              <a:t>Indsæt tekst her – klik forøg eller formindsk listeniveau for at skifte imellem </a:t>
            </a:r>
            <a:r>
              <a:rPr lang="da-DK" noProof="0" dirty="0" err="1"/>
              <a:t>tekstniveauer</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5" name="Content Placeholder 14">
            <a:extLst>
              <a:ext uri="{FF2B5EF4-FFF2-40B4-BE49-F238E27FC236}">
                <a16:creationId xmlns:a16="http://schemas.microsoft.com/office/drawing/2014/main" id="{0BBD8A76-32BB-816D-301A-8C1D36226AC1}"/>
              </a:ext>
            </a:extLst>
          </p:cNvPr>
          <p:cNvSpPr>
            <a:spLocks noGrp="1"/>
          </p:cNvSpPr>
          <p:nvPr>
            <p:ph sz="quarter" idx="17" hasCustomPrompt="1"/>
          </p:nvPr>
        </p:nvSpPr>
        <p:spPr>
          <a:xfrm>
            <a:off x="571500" y="1754746"/>
            <a:ext cx="2912121" cy="2214397"/>
          </a:xfrm>
        </p:spPr>
        <p:txBody>
          <a:bodyPr bIns="1116000" anchor="ctr" anchorCtr="0"/>
          <a:lstStyle>
            <a:lvl1pPr marL="0" indent="0" algn="ctr">
              <a:buNone/>
              <a:defRPr/>
            </a:lvl1pPr>
          </a:lstStyle>
          <a:p>
            <a:pPr lvl="0"/>
            <a:r>
              <a:rPr lang="en-US" dirty="0" err="1"/>
              <a:t>Indsæt</a:t>
            </a:r>
            <a:r>
              <a:rPr lang="en-US" dirty="0"/>
              <a:t> </a:t>
            </a:r>
            <a:r>
              <a:rPr lang="en-US" dirty="0" err="1"/>
              <a:t>indhold</a:t>
            </a:r>
            <a:endParaRPr lang="da-DK" dirty="0"/>
          </a:p>
        </p:txBody>
      </p:sp>
      <p:sp>
        <p:nvSpPr>
          <p:cNvPr id="16" name="Content Placeholder 14">
            <a:extLst>
              <a:ext uri="{FF2B5EF4-FFF2-40B4-BE49-F238E27FC236}">
                <a16:creationId xmlns:a16="http://schemas.microsoft.com/office/drawing/2014/main" id="{C67424DA-37FD-DD41-38E0-E72ECB7E94BC}"/>
              </a:ext>
            </a:extLst>
          </p:cNvPr>
          <p:cNvSpPr>
            <a:spLocks noGrp="1"/>
          </p:cNvSpPr>
          <p:nvPr>
            <p:ph sz="quarter" idx="18" hasCustomPrompt="1"/>
          </p:nvPr>
        </p:nvSpPr>
        <p:spPr>
          <a:xfrm>
            <a:off x="4639146" y="1754746"/>
            <a:ext cx="2912121" cy="2214397"/>
          </a:xfrm>
        </p:spPr>
        <p:txBody>
          <a:bodyPr bIns="1116000" anchor="ctr" anchorCtr="0"/>
          <a:lstStyle>
            <a:lvl1pPr marL="0" indent="0" algn="ctr">
              <a:buNone/>
              <a:defRPr/>
            </a:lvl1pPr>
          </a:lstStyle>
          <a:p>
            <a:pPr lvl="0"/>
            <a:r>
              <a:rPr lang="en-US" dirty="0" err="1"/>
              <a:t>Indsæt</a:t>
            </a:r>
            <a:r>
              <a:rPr lang="en-US" dirty="0"/>
              <a:t> </a:t>
            </a:r>
            <a:r>
              <a:rPr lang="en-US" dirty="0" err="1"/>
              <a:t>indhold</a:t>
            </a:r>
            <a:endParaRPr lang="da-DK" dirty="0"/>
          </a:p>
        </p:txBody>
      </p:sp>
      <p:sp>
        <p:nvSpPr>
          <p:cNvPr id="17" name="Content Placeholder 14">
            <a:extLst>
              <a:ext uri="{FF2B5EF4-FFF2-40B4-BE49-F238E27FC236}">
                <a16:creationId xmlns:a16="http://schemas.microsoft.com/office/drawing/2014/main" id="{318BC00B-950D-D262-2D92-6AA1528E8F62}"/>
              </a:ext>
            </a:extLst>
          </p:cNvPr>
          <p:cNvSpPr>
            <a:spLocks noGrp="1"/>
          </p:cNvSpPr>
          <p:nvPr>
            <p:ph sz="quarter" idx="19" hasCustomPrompt="1"/>
          </p:nvPr>
        </p:nvSpPr>
        <p:spPr>
          <a:xfrm>
            <a:off x="8694418" y="1754746"/>
            <a:ext cx="2912121" cy="2214397"/>
          </a:xfrm>
        </p:spPr>
        <p:txBody>
          <a:bodyPr bIns="1116000" anchor="ctr" anchorCtr="0"/>
          <a:lstStyle>
            <a:lvl1pPr marL="0" indent="0" algn="ctr">
              <a:buNone/>
              <a:defRPr/>
            </a:lvl1pPr>
          </a:lstStyle>
          <a:p>
            <a:pPr lvl="0"/>
            <a:r>
              <a:rPr lang="en-US" dirty="0" err="1"/>
              <a:t>Indsæt</a:t>
            </a:r>
            <a:r>
              <a:rPr lang="en-US" dirty="0"/>
              <a:t> </a:t>
            </a:r>
            <a:r>
              <a:rPr lang="en-US" dirty="0" err="1"/>
              <a:t>indhold</a:t>
            </a:r>
            <a:endParaRPr lang="da-DK" dirty="0"/>
          </a:p>
        </p:txBody>
      </p:sp>
      <p:grpSp>
        <p:nvGrpSpPr>
          <p:cNvPr id="3" name="Group 2">
            <a:extLst>
              <a:ext uri="{FF2B5EF4-FFF2-40B4-BE49-F238E27FC236}">
                <a16:creationId xmlns:a16="http://schemas.microsoft.com/office/drawing/2014/main" id="{C39EFC05-EFA8-D066-78AB-22F21CF57C1F}"/>
              </a:ext>
            </a:extLst>
          </p:cNvPr>
          <p:cNvGrpSpPr/>
          <p:nvPr userDrawn="1"/>
        </p:nvGrpSpPr>
        <p:grpSpPr>
          <a:xfrm>
            <a:off x="10857361" y="5991228"/>
            <a:ext cx="762848" cy="433398"/>
            <a:chOff x="10857361" y="5991228"/>
            <a:chExt cx="762848" cy="433398"/>
          </a:xfrm>
        </p:grpSpPr>
        <p:sp>
          <p:nvSpPr>
            <p:cNvPr id="4" name="Freeform: Shape 3">
              <a:extLst>
                <a:ext uri="{FF2B5EF4-FFF2-40B4-BE49-F238E27FC236}">
                  <a16:creationId xmlns:a16="http://schemas.microsoft.com/office/drawing/2014/main" id="{A5D07218-9AAC-36EF-E5DE-1D9360C0BCFE}"/>
                </a:ext>
              </a:extLst>
            </p:cNvPr>
            <p:cNvSpPr/>
            <p:nvPr/>
          </p:nvSpPr>
          <p:spPr>
            <a:xfrm>
              <a:off x="10857361" y="5991228"/>
              <a:ext cx="433398" cy="433398"/>
            </a:xfrm>
            <a:custGeom>
              <a:avLst/>
              <a:gdLst>
                <a:gd name="connsiteX0" fmla="*/ 51652 w 433398"/>
                <a:gd name="connsiteY0" fmla="*/ 233649 h 433398"/>
                <a:gd name="connsiteX1" fmla="*/ 34470 w 433398"/>
                <a:gd name="connsiteY1" fmla="*/ 254623 h 433398"/>
                <a:gd name="connsiteX2" fmla="*/ 36165 w 433398"/>
                <a:gd name="connsiteY2" fmla="*/ 263492 h 433398"/>
                <a:gd name="connsiteX3" fmla="*/ 78009 w 433398"/>
                <a:gd name="connsiteY3" fmla="*/ 255459 h 433398"/>
                <a:gd name="connsiteX4" fmla="*/ 76177 w 433398"/>
                <a:gd name="connsiteY4" fmla="*/ 245915 h 433398"/>
                <a:gd name="connsiteX5" fmla="*/ 51652 w 433398"/>
                <a:gd name="connsiteY5" fmla="*/ 233649 h 433398"/>
                <a:gd name="connsiteX6" fmla="*/ 45451 w 433398"/>
                <a:gd name="connsiteY6" fmla="*/ 166123 h 433398"/>
                <a:gd name="connsiteX7" fmla="*/ 36020 w 433398"/>
                <a:gd name="connsiteY7" fmla="*/ 172003 h 433398"/>
                <a:gd name="connsiteX8" fmla="*/ 34486 w 433398"/>
                <a:gd name="connsiteY8" fmla="*/ 178221 h 433398"/>
                <a:gd name="connsiteX9" fmla="*/ 50552 w 433398"/>
                <a:gd name="connsiteY9" fmla="*/ 182237 h 433398"/>
                <a:gd name="connsiteX10" fmla="*/ 51998 w 433398"/>
                <a:gd name="connsiteY10" fmla="*/ 176414 h 433398"/>
                <a:gd name="connsiteX11" fmla="*/ 45451 w 433398"/>
                <a:gd name="connsiteY11" fmla="*/ 166123 h 433398"/>
                <a:gd name="connsiteX12" fmla="*/ 82885 w 433398"/>
                <a:gd name="connsiteY12" fmla="*/ 100349 h 433398"/>
                <a:gd name="connsiteX13" fmla="*/ 69598 w 433398"/>
                <a:gd name="connsiteY13" fmla="*/ 102783 h 433398"/>
                <a:gd name="connsiteX14" fmla="*/ 64377 w 433398"/>
                <a:gd name="connsiteY14" fmla="*/ 109498 h 433398"/>
                <a:gd name="connsiteX15" fmla="*/ 80017 w 433398"/>
                <a:gd name="connsiteY15" fmla="*/ 121628 h 433398"/>
                <a:gd name="connsiteX16" fmla="*/ 84805 w 433398"/>
                <a:gd name="connsiteY16" fmla="*/ 115443 h 433398"/>
                <a:gd name="connsiteX17" fmla="*/ 82885 w 433398"/>
                <a:gd name="connsiteY17" fmla="*/ 100349 h 433398"/>
                <a:gd name="connsiteX18" fmla="*/ 70273 w 433398"/>
                <a:gd name="connsiteY18" fmla="*/ 168726 h 433398"/>
                <a:gd name="connsiteX19" fmla="*/ 58489 w 433398"/>
                <a:gd name="connsiteY19" fmla="*/ 176960 h 433398"/>
                <a:gd name="connsiteX20" fmla="*/ 56777 w 433398"/>
                <a:gd name="connsiteY20" fmla="*/ 183788 h 433398"/>
                <a:gd name="connsiteX21" fmla="*/ 75808 w 433398"/>
                <a:gd name="connsiteY21" fmla="*/ 188527 h 433398"/>
                <a:gd name="connsiteX22" fmla="*/ 77454 w 433398"/>
                <a:gd name="connsiteY22" fmla="*/ 181876 h 433398"/>
                <a:gd name="connsiteX23" fmla="*/ 70273 w 433398"/>
                <a:gd name="connsiteY23" fmla="*/ 168726 h 433398"/>
                <a:gd name="connsiteX24" fmla="*/ 216707 w 433398"/>
                <a:gd name="connsiteY24" fmla="*/ 0 h 433398"/>
                <a:gd name="connsiteX25" fmla="*/ 0 w 433398"/>
                <a:gd name="connsiteY25" fmla="*/ 216691 h 433398"/>
                <a:gd name="connsiteX26" fmla="*/ 216707 w 433398"/>
                <a:gd name="connsiteY26" fmla="*/ 433398 h 433398"/>
                <a:gd name="connsiteX27" fmla="*/ 433398 w 433398"/>
                <a:gd name="connsiteY27" fmla="*/ 216691 h 433398"/>
                <a:gd name="connsiteX28" fmla="*/ 216707 w 433398"/>
                <a:gd name="connsiteY28" fmla="*/ 0 h 433398"/>
                <a:gd name="connsiteX29" fmla="*/ 221567 w 433398"/>
                <a:gd name="connsiteY29" fmla="*/ 22637 h 433398"/>
                <a:gd name="connsiteX30" fmla="*/ 237103 w 433398"/>
                <a:gd name="connsiteY30" fmla="*/ 24774 h 433398"/>
                <a:gd name="connsiteX31" fmla="*/ 237119 w 433398"/>
                <a:gd name="connsiteY31" fmla="*/ 32413 h 433398"/>
                <a:gd name="connsiteX32" fmla="*/ 221495 w 433398"/>
                <a:gd name="connsiteY32" fmla="*/ 29305 h 433398"/>
                <a:gd name="connsiteX33" fmla="*/ 202601 w 433398"/>
                <a:gd name="connsiteY33" fmla="*/ 51460 h 433398"/>
                <a:gd name="connsiteX34" fmla="*/ 220772 w 433398"/>
                <a:gd name="connsiteY34" fmla="*/ 74852 h 433398"/>
                <a:gd name="connsiteX35" fmla="*/ 228837 w 433398"/>
                <a:gd name="connsiteY35" fmla="*/ 73976 h 433398"/>
                <a:gd name="connsiteX36" fmla="*/ 228805 w 433398"/>
                <a:gd name="connsiteY36" fmla="*/ 49596 h 433398"/>
                <a:gd name="connsiteX37" fmla="*/ 238075 w 433398"/>
                <a:gd name="connsiteY37" fmla="*/ 49596 h 433398"/>
                <a:gd name="connsiteX38" fmla="*/ 238123 w 433398"/>
                <a:gd name="connsiteY38" fmla="*/ 78555 h 433398"/>
                <a:gd name="connsiteX39" fmla="*/ 219470 w 433398"/>
                <a:gd name="connsiteY39" fmla="*/ 81551 h 433398"/>
                <a:gd name="connsiteX40" fmla="*/ 193066 w 433398"/>
                <a:gd name="connsiteY40" fmla="*/ 51460 h 433398"/>
                <a:gd name="connsiteX41" fmla="*/ 221567 w 433398"/>
                <a:gd name="connsiteY41" fmla="*/ 22637 h 433398"/>
                <a:gd name="connsiteX42" fmla="*/ 118672 w 433398"/>
                <a:gd name="connsiteY42" fmla="*/ 50456 h 433398"/>
                <a:gd name="connsiteX43" fmla="*/ 136256 w 433398"/>
                <a:gd name="connsiteY43" fmla="*/ 85006 h 433398"/>
                <a:gd name="connsiteX44" fmla="*/ 152354 w 433398"/>
                <a:gd name="connsiteY44" fmla="*/ 90243 h 433398"/>
                <a:gd name="connsiteX45" fmla="*/ 157672 w 433398"/>
                <a:gd name="connsiteY45" fmla="*/ 74113 h 433398"/>
                <a:gd name="connsiteX46" fmla="*/ 140096 w 433398"/>
                <a:gd name="connsiteY46" fmla="*/ 39547 h 433398"/>
                <a:gd name="connsiteX47" fmla="*/ 148587 w 433398"/>
                <a:gd name="connsiteY47" fmla="*/ 35217 h 433398"/>
                <a:gd name="connsiteX48" fmla="*/ 166380 w 433398"/>
                <a:gd name="connsiteY48" fmla="*/ 70177 h 433398"/>
                <a:gd name="connsiteX49" fmla="*/ 155351 w 433398"/>
                <a:gd name="connsiteY49" fmla="*/ 96123 h 433398"/>
                <a:gd name="connsiteX50" fmla="*/ 127942 w 433398"/>
                <a:gd name="connsiteY50" fmla="*/ 89721 h 433398"/>
                <a:gd name="connsiteX51" fmla="*/ 110165 w 433398"/>
                <a:gd name="connsiteY51" fmla="*/ 54761 h 433398"/>
                <a:gd name="connsiteX52" fmla="*/ 118672 w 433398"/>
                <a:gd name="connsiteY52" fmla="*/ 50456 h 433398"/>
                <a:gd name="connsiteX53" fmla="*/ 65437 w 433398"/>
                <a:gd name="connsiteY53" fmla="*/ 97368 h 433398"/>
                <a:gd name="connsiteX54" fmla="*/ 88990 w 433398"/>
                <a:gd name="connsiteY54" fmla="*/ 92894 h 433398"/>
                <a:gd name="connsiteX55" fmla="*/ 93432 w 433398"/>
                <a:gd name="connsiteY55" fmla="*/ 112679 h 433398"/>
                <a:gd name="connsiteX56" fmla="*/ 123179 w 433398"/>
                <a:gd name="connsiteY56" fmla="*/ 113917 h 433398"/>
                <a:gd name="connsiteX57" fmla="*/ 116278 w 433398"/>
                <a:gd name="connsiteY57" fmla="*/ 122825 h 433398"/>
                <a:gd name="connsiteX58" fmla="*/ 88211 w 433398"/>
                <a:gd name="connsiteY58" fmla="*/ 121243 h 433398"/>
                <a:gd name="connsiteX59" fmla="*/ 84965 w 433398"/>
                <a:gd name="connsiteY59" fmla="*/ 125428 h 433398"/>
                <a:gd name="connsiteX60" fmla="*/ 103273 w 433398"/>
                <a:gd name="connsiteY60" fmla="*/ 139614 h 433398"/>
                <a:gd name="connsiteX61" fmla="*/ 97433 w 433398"/>
                <a:gd name="connsiteY61" fmla="*/ 147157 h 433398"/>
                <a:gd name="connsiteX62" fmla="*/ 53331 w 433398"/>
                <a:gd name="connsiteY62" fmla="*/ 113001 h 433398"/>
                <a:gd name="connsiteX63" fmla="*/ 65437 w 433398"/>
                <a:gd name="connsiteY63" fmla="*/ 97368 h 433398"/>
                <a:gd name="connsiteX64" fmla="*/ 29811 w 433398"/>
                <a:gd name="connsiteY64" fmla="*/ 169746 h 433398"/>
                <a:gd name="connsiteX65" fmla="*/ 47178 w 433398"/>
                <a:gd name="connsiteY65" fmla="*/ 156628 h 433398"/>
                <a:gd name="connsiteX66" fmla="*/ 56063 w 433398"/>
                <a:gd name="connsiteY66" fmla="*/ 168051 h 433398"/>
                <a:gd name="connsiteX67" fmla="*/ 56392 w 433398"/>
                <a:gd name="connsiteY67" fmla="*/ 168131 h 433398"/>
                <a:gd name="connsiteX68" fmla="*/ 72691 w 433398"/>
                <a:gd name="connsiteY68" fmla="*/ 159392 h 433398"/>
                <a:gd name="connsiteX69" fmla="*/ 83985 w 433398"/>
                <a:gd name="connsiteY69" fmla="*/ 182960 h 433398"/>
                <a:gd name="connsiteX70" fmla="*/ 79905 w 433398"/>
                <a:gd name="connsiteY70" fmla="*/ 199372 h 433398"/>
                <a:gd name="connsiteX71" fmla="*/ 25778 w 433398"/>
                <a:gd name="connsiteY71" fmla="*/ 185909 h 433398"/>
                <a:gd name="connsiteX72" fmla="*/ 29811 w 433398"/>
                <a:gd name="connsiteY72" fmla="*/ 169746 h 433398"/>
                <a:gd name="connsiteX73" fmla="*/ 27738 w 433398"/>
                <a:gd name="connsiteY73" fmla="*/ 254575 h 433398"/>
                <a:gd name="connsiteX74" fmla="*/ 49845 w 433398"/>
                <a:gd name="connsiteY74" fmla="*/ 224298 h 433398"/>
                <a:gd name="connsiteX75" fmla="*/ 82467 w 433398"/>
                <a:gd name="connsiteY75" fmla="*/ 243738 h 433398"/>
                <a:gd name="connsiteX76" fmla="*/ 86283 w 433398"/>
                <a:gd name="connsiteY76" fmla="*/ 263588 h 433398"/>
                <a:gd name="connsiteX77" fmla="*/ 31498 w 433398"/>
                <a:gd name="connsiteY77" fmla="*/ 274103 h 433398"/>
                <a:gd name="connsiteX78" fmla="*/ 27738 w 433398"/>
                <a:gd name="connsiteY78" fmla="*/ 254575 h 433398"/>
                <a:gd name="connsiteX79" fmla="*/ 79198 w 433398"/>
                <a:gd name="connsiteY79" fmla="*/ 353405 h 433398"/>
                <a:gd name="connsiteX80" fmla="*/ 72024 w 433398"/>
                <a:gd name="connsiteY80" fmla="*/ 344368 h 433398"/>
                <a:gd name="connsiteX81" fmla="*/ 90629 w 433398"/>
                <a:gd name="connsiteY81" fmla="*/ 298917 h 433398"/>
                <a:gd name="connsiteX82" fmla="*/ 57067 w 433398"/>
                <a:gd name="connsiteY82" fmla="*/ 325450 h 433398"/>
                <a:gd name="connsiteX83" fmla="*/ 51652 w 433398"/>
                <a:gd name="connsiteY83" fmla="*/ 318558 h 433398"/>
                <a:gd name="connsiteX84" fmla="*/ 95424 w 433398"/>
                <a:gd name="connsiteY84" fmla="*/ 283960 h 433398"/>
                <a:gd name="connsiteX85" fmla="*/ 101762 w 433398"/>
                <a:gd name="connsiteY85" fmla="*/ 292009 h 433398"/>
                <a:gd name="connsiteX86" fmla="*/ 82258 w 433398"/>
                <a:gd name="connsiteY86" fmla="*/ 339942 h 433398"/>
                <a:gd name="connsiteX87" fmla="*/ 117588 w 433398"/>
                <a:gd name="connsiteY87" fmla="*/ 312011 h 433398"/>
                <a:gd name="connsiteX88" fmla="*/ 122970 w 433398"/>
                <a:gd name="connsiteY88" fmla="*/ 318807 h 433398"/>
                <a:gd name="connsiteX89" fmla="*/ 79198 w 433398"/>
                <a:gd name="connsiteY89" fmla="*/ 353405 h 433398"/>
                <a:gd name="connsiteX90" fmla="*/ 140297 w 433398"/>
                <a:gd name="connsiteY90" fmla="*/ 393603 h 433398"/>
                <a:gd name="connsiteX91" fmla="*/ 129926 w 433398"/>
                <a:gd name="connsiteY91" fmla="*/ 388759 h 433398"/>
                <a:gd name="connsiteX92" fmla="*/ 136513 w 433398"/>
                <a:gd name="connsiteY92" fmla="*/ 330222 h 433398"/>
                <a:gd name="connsiteX93" fmla="*/ 145318 w 433398"/>
                <a:gd name="connsiteY93" fmla="*/ 334351 h 433398"/>
                <a:gd name="connsiteX94" fmla="*/ 143028 w 433398"/>
                <a:gd name="connsiteY94" fmla="*/ 352144 h 433398"/>
                <a:gd name="connsiteX95" fmla="*/ 160163 w 433398"/>
                <a:gd name="connsiteY95" fmla="*/ 360177 h 433398"/>
                <a:gd name="connsiteX96" fmla="*/ 172043 w 433398"/>
                <a:gd name="connsiteY96" fmla="*/ 346859 h 433398"/>
                <a:gd name="connsiteX97" fmla="*/ 180848 w 433398"/>
                <a:gd name="connsiteY97" fmla="*/ 350971 h 433398"/>
                <a:gd name="connsiteX98" fmla="*/ 140297 w 433398"/>
                <a:gd name="connsiteY98" fmla="*/ 393603 h 433398"/>
                <a:gd name="connsiteX99" fmla="*/ 219358 w 433398"/>
                <a:gd name="connsiteY99" fmla="*/ 409171 h 433398"/>
                <a:gd name="connsiteX100" fmla="*/ 219326 w 433398"/>
                <a:gd name="connsiteY100" fmla="*/ 359985 h 433398"/>
                <a:gd name="connsiteX101" fmla="*/ 195476 w 433398"/>
                <a:gd name="connsiteY101" fmla="*/ 359985 h 433398"/>
                <a:gd name="connsiteX102" fmla="*/ 195460 w 433398"/>
                <a:gd name="connsiteY102" fmla="*/ 353397 h 433398"/>
                <a:gd name="connsiteX103" fmla="*/ 228861 w 433398"/>
                <a:gd name="connsiteY103" fmla="*/ 353365 h 433398"/>
                <a:gd name="connsiteX104" fmla="*/ 228893 w 433398"/>
                <a:gd name="connsiteY104" fmla="*/ 409155 h 433398"/>
                <a:gd name="connsiteX105" fmla="*/ 219358 w 433398"/>
                <a:gd name="connsiteY105" fmla="*/ 409171 h 433398"/>
                <a:gd name="connsiteX106" fmla="*/ 216691 w 433398"/>
                <a:gd name="connsiteY106" fmla="*/ 329539 h 433398"/>
                <a:gd name="connsiteX107" fmla="*/ 103851 w 433398"/>
                <a:gd name="connsiteY107" fmla="*/ 216683 h 433398"/>
                <a:gd name="connsiteX108" fmla="*/ 216691 w 433398"/>
                <a:gd name="connsiteY108" fmla="*/ 103827 h 433398"/>
                <a:gd name="connsiteX109" fmla="*/ 329563 w 433398"/>
                <a:gd name="connsiteY109" fmla="*/ 216683 h 433398"/>
                <a:gd name="connsiteX110" fmla="*/ 216691 w 433398"/>
                <a:gd name="connsiteY110" fmla="*/ 329539 h 433398"/>
                <a:gd name="connsiteX111" fmla="*/ 138819 w 433398"/>
                <a:gd name="connsiteY111" fmla="*/ 383248 h 433398"/>
                <a:gd name="connsiteX112" fmla="*/ 139461 w 433398"/>
                <a:gd name="connsiteY112" fmla="*/ 383545 h 433398"/>
                <a:gd name="connsiteX113" fmla="*/ 155744 w 433398"/>
                <a:gd name="connsiteY113" fmla="*/ 365286 h 433398"/>
                <a:gd name="connsiteX114" fmla="*/ 142064 w 433398"/>
                <a:gd name="connsiteY114" fmla="*/ 358900 h 433398"/>
                <a:gd name="connsiteX115" fmla="*/ 138819 w 433398"/>
                <a:gd name="connsiteY115" fmla="*/ 383248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33398" h="433398">
                  <a:moveTo>
                    <a:pt x="51652" y="233649"/>
                  </a:moveTo>
                  <a:cubicBezTo>
                    <a:pt x="37498" y="236380"/>
                    <a:pt x="32229" y="242951"/>
                    <a:pt x="34470" y="254623"/>
                  </a:cubicBezTo>
                  <a:lnTo>
                    <a:pt x="36165" y="263492"/>
                  </a:lnTo>
                  <a:lnTo>
                    <a:pt x="78009" y="255459"/>
                  </a:lnTo>
                  <a:lnTo>
                    <a:pt x="76177" y="245915"/>
                  </a:lnTo>
                  <a:cubicBezTo>
                    <a:pt x="73864" y="233898"/>
                    <a:pt x="65019" y="231094"/>
                    <a:pt x="51652" y="233649"/>
                  </a:cubicBezTo>
                  <a:close/>
                  <a:moveTo>
                    <a:pt x="45451" y="166123"/>
                  </a:moveTo>
                  <a:cubicBezTo>
                    <a:pt x="40559" y="164918"/>
                    <a:pt x="37201" y="167288"/>
                    <a:pt x="36020" y="172003"/>
                  </a:cubicBezTo>
                  <a:lnTo>
                    <a:pt x="34486" y="178221"/>
                  </a:lnTo>
                  <a:lnTo>
                    <a:pt x="50552" y="182237"/>
                  </a:lnTo>
                  <a:lnTo>
                    <a:pt x="51998" y="176414"/>
                  </a:lnTo>
                  <a:cubicBezTo>
                    <a:pt x="53363" y="170951"/>
                    <a:pt x="50753" y="167441"/>
                    <a:pt x="45451" y="166123"/>
                  </a:cubicBezTo>
                  <a:close/>
                  <a:moveTo>
                    <a:pt x="82885" y="100349"/>
                  </a:moveTo>
                  <a:cubicBezTo>
                    <a:pt x="78081" y="96629"/>
                    <a:pt x="73518" y="97714"/>
                    <a:pt x="69598" y="102783"/>
                  </a:cubicBezTo>
                  <a:lnTo>
                    <a:pt x="64377" y="109498"/>
                  </a:lnTo>
                  <a:lnTo>
                    <a:pt x="80017" y="121628"/>
                  </a:lnTo>
                  <a:lnTo>
                    <a:pt x="84805" y="115443"/>
                  </a:lnTo>
                  <a:cubicBezTo>
                    <a:pt x="88789" y="110294"/>
                    <a:pt x="88379" y="104598"/>
                    <a:pt x="82885" y="100349"/>
                  </a:cubicBezTo>
                  <a:close/>
                  <a:moveTo>
                    <a:pt x="70273" y="168726"/>
                  </a:moveTo>
                  <a:cubicBezTo>
                    <a:pt x="63967" y="167159"/>
                    <a:pt x="59951" y="171080"/>
                    <a:pt x="58489" y="176960"/>
                  </a:cubicBezTo>
                  <a:lnTo>
                    <a:pt x="56777" y="183788"/>
                  </a:lnTo>
                  <a:lnTo>
                    <a:pt x="75808" y="188527"/>
                  </a:lnTo>
                  <a:lnTo>
                    <a:pt x="77454" y="181876"/>
                  </a:lnTo>
                  <a:cubicBezTo>
                    <a:pt x="79077" y="175393"/>
                    <a:pt x="77181" y="170453"/>
                    <a:pt x="70273" y="168726"/>
                  </a:cubicBezTo>
                  <a:close/>
                  <a:moveTo>
                    <a:pt x="216707" y="0"/>
                  </a:moveTo>
                  <a:cubicBezTo>
                    <a:pt x="97039" y="0"/>
                    <a:pt x="0" y="97007"/>
                    <a:pt x="0" y="216691"/>
                  </a:cubicBezTo>
                  <a:cubicBezTo>
                    <a:pt x="0" y="336367"/>
                    <a:pt x="97039" y="433398"/>
                    <a:pt x="216707" y="433398"/>
                  </a:cubicBezTo>
                  <a:cubicBezTo>
                    <a:pt x="336383" y="433398"/>
                    <a:pt x="433398" y="336375"/>
                    <a:pt x="433398" y="216691"/>
                  </a:cubicBezTo>
                  <a:cubicBezTo>
                    <a:pt x="433390" y="97007"/>
                    <a:pt x="336383" y="0"/>
                    <a:pt x="216707" y="0"/>
                  </a:cubicBezTo>
                  <a:close/>
                  <a:moveTo>
                    <a:pt x="221567" y="22637"/>
                  </a:moveTo>
                  <a:cubicBezTo>
                    <a:pt x="226411" y="22621"/>
                    <a:pt x="233536" y="23657"/>
                    <a:pt x="237103" y="24774"/>
                  </a:cubicBezTo>
                  <a:lnTo>
                    <a:pt x="237119" y="32413"/>
                  </a:lnTo>
                  <a:cubicBezTo>
                    <a:pt x="233368" y="30847"/>
                    <a:pt x="226266" y="29305"/>
                    <a:pt x="221495" y="29305"/>
                  </a:cubicBezTo>
                  <a:cubicBezTo>
                    <a:pt x="208835" y="29321"/>
                    <a:pt x="202585" y="35394"/>
                    <a:pt x="202601" y="51460"/>
                  </a:cubicBezTo>
                  <a:cubicBezTo>
                    <a:pt x="202617" y="65766"/>
                    <a:pt x="207590" y="74884"/>
                    <a:pt x="220772" y="74852"/>
                  </a:cubicBezTo>
                  <a:cubicBezTo>
                    <a:pt x="223013" y="74852"/>
                    <a:pt x="227013" y="74322"/>
                    <a:pt x="228837" y="73976"/>
                  </a:cubicBezTo>
                  <a:lnTo>
                    <a:pt x="228805" y="49596"/>
                  </a:lnTo>
                  <a:lnTo>
                    <a:pt x="238075" y="49596"/>
                  </a:lnTo>
                  <a:lnTo>
                    <a:pt x="238123" y="78555"/>
                  </a:lnTo>
                  <a:cubicBezTo>
                    <a:pt x="232934" y="80122"/>
                    <a:pt x="226499" y="81519"/>
                    <a:pt x="219470" y="81551"/>
                  </a:cubicBezTo>
                  <a:cubicBezTo>
                    <a:pt x="201428" y="81551"/>
                    <a:pt x="193082" y="70980"/>
                    <a:pt x="193066" y="51460"/>
                  </a:cubicBezTo>
                  <a:cubicBezTo>
                    <a:pt x="193026" y="33514"/>
                    <a:pt x="200826" y="22653"/>
                    <a:pt x="221567" y="22637"/>
                  </a:cubicBezTo>
                  <a:close/>
                  <a:moveTo>
                    <a:pt x="118672" y="50456"/>
                  </a:moveTo>
                  <a:lnTo>
                    <a:pt x="136256" y="85006"/>
                  </a:lnTo>
                  <a:cubicBezTo>
                    <a:pt x="140506" y="93368"/>
                    <a:pt x="145542" y="93713"/>
                    <a:pt x="152354" y="90243"/>
                  </a:cubicBezTo>
                  <a:cubicBezTo>
                    <a:pt x="159231" y="86741"/>
                    <a:pt x="161954" y="82539"/>
                    <a:pt x="157672" y="74113"/>
                  </a:cubicBezTo>
                  <a:lnTo>
                    <a:pt x="140096" y="39547"/>
                  </a:lnTo>
                  <a:lnTo>
                    <a:pt x="148587" y="35217"/>
                  </a:lnTo>
                  <a:lnTo>
                    <a:pt x="166380" y="70177"/>
                  </a:lnTo>
                  <a:cubicBezTo>
                    <a:pt x="172831" y="82853"/>
                    <a:pt x="165866" y="90773"/>
                    <a:pt x="155351" y="96123"/>
                  </a:cubicBezTo>
                  <a:cubicBezTo>
                    <a:pt x="144820" y="101473"/>
                    <a:pt x="134393" y="102397"/>
                    <a:pt x="127942" y="89721"/>
                  </a:cubicBezTo>
                  <a:lnTo>
                    <a:pt x="110165" y="54761"/>
                  </a:lnTo>
                  <a:lnTo>
                    <a:pt x="118672" y="50456"/>
                  </a:lnTo>
                  <a:close/>
                  <a:moveTo>
                    <a:pt x="65437" y="97368"/>
                  </a:moveTo>
                  <a:cubicBezTo>
                    <a:pt x="72827" y="87849"/>
                    <a:pt x="80893" y="86636"/>
                    <a:pt x="88990" y="92894"/>
                  </a:cubicBezTo>
                  <a:cubicBezTo>
                    <a:pt x="95906" y="98276"/>
                    <a:pt x="96678" y="105771"/>
                    <a:pt x="93432" y="112679"/>
                  </a:cubicBezTo>
                  <a:lnTo>
                    <a:pt x="123179" y="113917"/>
                  </a:lnTo>
                  <a:lnTo>
                    <a:pt x="116278" y="122825"/>
                  </a:lnTo>
                  <a:lnTo>
                    <a:pt x="88211" y="121243"/>
                  </a:lnTo>
                  <a:lnTo>
                    <a:pt x="84965" y="125428"/>
                  </a:lnTo>
                  <a:lnTo>
                    <a:pt x="103273" y="139614"/>
                  </a:lnTo>
                  <a:lnTo>
                    <a:pt x="97433" y="147157"/>
                  </a:lnTo>
                  <a:lnTo>
                    <a:pt x="53331" y="113001"/>
                  </a:lnTo>
                  <a:lnTo>
                    <a:pt x="65437" y="97368"/>
                  </a:lnTo>
                  <a:close/>
                  <a:moveTo>
                    <a:pt x="29811" y="169746"/>
                  </a:moveTo>
                  <a:cubicBezTo>
                    <a:pt x="32542" y="158701"/>
                    <a:pt x="38422" y="154451"/>
                    <a:pt x="47178" y="156628"/>
                  </a:cubicBezTo>
                  <a:cubicBezTo>
                    <a:pt x="52745" y="158010"/>
                    <a:pt x="56071" y="163657"/>
                    <a:pt x="56063" y="168051"/>
                  </a:cubicBezTo>
                  <a:lnTo>
                    <a:pt x="56392" y="168131"/>
                  </a:lnTo>
                  <a:cubicBezTo>
                    <a:pt x="59043" y="161464"/>
                    <a:pt x="65365" y="157576"/>
                    <a:pt x="72691" y="159392"/>
                  </a:cubicBezTo>
                  <a:cubicBezTo>
                    <a:pt x="83126" y="161994"/>
                    <a:pt x="86668" y="172180"/>
                    <a:pt x="83985" y="182960"/>
                  </a:cubicBezTo>
                  <a:lnTo>
                    <a:pt x="79905" y="199372"/>
                  </a:lnTo>
                  <a:lnTo>
                    <a:pt x="25778" y="185909"/>
                  </a:lnTo>
                  <a:lnTo>
                    <a:pt x="29811" y="169746"/>
                  </a:lnTo>
                  <a:close/>
                  <a:moveTo>
                    <a:pt x="27738" y="254575"/>
                  </a:moveTo>
                  <a:cubicBezTo>
                    <a:pt x="24212" y="236187"/>
                    <a:pt x="34518" y="227231"/>
                    <a:pt x="49845" y="224298"/>
                  </a:cubicBezTo>
                  <a:cubicBezTo>
                    <a:pt x="65268" y="221334"/>
                    <a:pt x="78981" y="225584"/>
                    <a:pt x="82467" y="243738"/>
                  </a:cubicBezTo>
                  <a:lnTo>
                    <a:pt x="86283" y="263588"/>
                  </a:lnTo>
                  <a:lnTo>
                    <a:pt x="31498" y="274103"/>
                  </a:lnTo>
                  <a:lnTo>
                    <a:pt x="27738" y="254575"/>
                  </a:lnTo>
                  <a:close/>
                  <a:moveTo>
                    <a:pt x="79198" y="353405"/>
                  </a:moveTo>
                  <a:lnTo>
                    <a:pt x="72024" y="344368"/>
                  </a:lnTo>
                  <a:lnTo>
                    <a:pt x="90629" y="298917"/>
                  </a:lnTo>
                  <a:lnTo>
                    <a:pt x="57067" y="325450"/>
                  </a:lnTo>
                  <a:lnTo>
                    <a:pt x="51652" y="318558"/>
                  </a:lnTo>
                  <a:lnTo>
                    <a:pt x="95424" y="283960"/>
                  </a:lnTo>
                  <a:lnTo>
                    <a:pt x="101762" y="292009"/>
                  </a:lnTo>
                  <a:lnTo>
                    <a:pt x="82258" y="339942"/>
                  </a:lnTo>
                  <a:lnTo>
                    <a:pt x="117588" y="312011"/>
                  </a:lnTo>
                  <a:lnTo>
                    <a:pt x="122970" y="318807"/>
                  </a:lnTo>
                  <a:lnTo>
                    <a:pt x="79198" y="353405"/>
                  </a:lnTo>
                  <a:close/>
                  <a:moveTo>
                    <a:pt x="140297" y="393603"/>
                  </a:moveTo>
                  <a:lnTo>
                    <a:pt x="129926" y="388759"/>
                  </a:lnTo>
                  <a:lnTo>
                    <a:pt x="136513" y="330222"/>
                  </a:lnTo>
                  <a:lnTo>
                    <a:pt x="145318" y="334351"/>
                  </a:lnTo>
                  <a:lnTo>
                    <a:pt x="143028" y="352144"/>
                  </a:lnTo>
                  <a:lnTo>
                    <a:pt x="160163" y="360177"/>
                  </a:lnTo>
                  <a:lnTo>
                    <a:pt x="172043" y="346859"/>
                  </a:lnTo>
                  <a:lnTo>
                    <a:pt x="180848" y="350971"/>
                  </a:lnTo>
                  <a:lnTo>
                    <a:pt x="140297" y="393603"/>
                  </a:lnTo>
                  <a:close/>
                  <a:moveTo>
                    <a:pt x="219358" y="409171"/>
                  </a:moveTo>
                  <a:lnTo>
                    <a:pt x="219326" y="359985"/>
                  </a:lnTo>
                  <a:lnTo>
                    <a:pt x="195476" y="359985"/>
                  </a:lnTo>
                  <a:lnTo>
                    <a:pt x="195460" y="353397"/>
                  </a:lnTo>
                  <a:lnTo>
                    <a:pt x="228861" y="353365"/>
                  </a:lnTo>
                  <a:lnTo>
                    <a:pt x="228893" y="409155"/>
                  </a:lnTo>
                  <a:lnTo>
                    <a:pt x="219358" y="409171"/>
                  </a:lnTo>
                  <a:close/>
                  <a:moveTo>
                    <a:pt x="216691" y="329539"/>
                  </a:moveTo>
                  <a:cubicBezTo>
                    <a:pt x="154371" y="329539"/>
                    <a:pt x="103851" y="279003"/>
                    <a:pt x="103851" y="216683"/>
                  </a:cubicBezTo>
                  <a:cubicBezTo>
                    <a:pt x="103851" y="154363"/>
                    <a:pt x="154371" y="103827"/>
                    <a:pt x="216691" y="103827"/>
                  </a:cubicBezTo>
                  <a:cubicBezTo>
                    <a:pt x="279027" y="103827"/>
                    <a:pt x="329563" y="154363"/>
                    <a:pt x="329563" y="216683"/>
                  </a:cubicBezTo>
                  <a:cubicBezTo>
                    <a:pt x="329555" y="279003"/>
                    <a:pt x="279019" y="329539"/>
                    <a:pt x="216691" y="329539"/>
                  </a:cubicBezTo>
                  <a:close/>
                  <a:moveTo>
                    <a:pt x="138819" y="383248"/>
                  </a:moveTo>
                  <a:lnTo>
                    <a:pt x="139461" y="383545"/>
                  </a:lnTo>
                  <a:lnTo>
                    <a:pt x="155744" y="365286"/>
                  </a:lnTo>
                  <a:lnTo>
                    <a:pt x="142064" y="358900"/>
                  </a:lnTo>
                  <a:lnTo>
                    <a:pt x="138819" y="383248"/>
                  </a:lnTo>
                  <a:close/>
                </a:path>
              </a:pathLst>
            </a:custGeom>
            <a:solidFill>
              <a:srgbClr val="FFFFFF">
                <a:alpha val="80000"/>
              </a:srgbClr>
            </a:solidFill>
            <a:ln w="8021" cap="flat">
              <a:noFill/>
              <a:prstDash val="solid"/>
              <a:miter/>
            </a:ln>
          </p:spPr>
          <p:txBody>
            <a:bodyPr rtlCol="0" anchor="ctr"/>
            <a:lstStyle/>
            <a:p>
              <a:endParaRPr lang="da-DK"/>
            </a:p>
          </p:txBody>
        </p:sp>
        <p:sp>
          <p:nvSpPr>
            <p:cNvPr id="9" name="Freeform: Shape 8">
              <a:extLst>
                <a:ext uri="{FF2B5EF4-FFF2-40B4-BE49-F238E27FC236}">
                  <a16:creationId xmlns:a16="http://schemas.microsoft.com/office/drawing/2014/main" id="{9C037C35-F63E-67F4-BA64-85FDE37221CE}"/>
                </a:ext>
              </a:extLst>
            </p:cNvPr>
            <p:cNvSpPr/>
            <p:nvPr/>
          </p:nvSpPr>
          <p:spPr>
            <a:xfrm>
              <a:off x="11186811" y="5991228"/>
              <a:ext cx="433398" cy="433398"/>
            </a:xfrm>
            <a:custGeom>
              <a:avLst/>
              <a:gdLst>
                <a:gd name="connsiteX0" fmla="*/ 282787 w 433398"/>
                <a:gd name="connsiteY0" fmla="*/ 41402 h 433398"/>
                <a:gd name="connsiteX1" fmla="*/ 260238 w 433398"/>
                <a:gd name="connsiteY1" fmla="*/ 57171 h 433398"/>
                <a:gd name="connsiteX2" fmla="*/ 257009 w 433398"/>
                <a:gd name="connsiteY2" fmla="*/ 70602 h 433398"/>
                <a:gd name="connsiteX3" fmla="*/ 291639 w 433398"/>
                <a:gd name="connsiteY3" fmla="*/ 49387 h 433398"/>
                <a:gd name="connsiteX4" fmla="*/ 282787 w 433398"/>
                <a:gd name="connsiteY4" fmla="*/ 41402 h 433398"/>
                <a:gd name="connsiteX5" fmla="*/ 333523 w 433398"/>
                <a:gd name="connsiteY5" fmla="*/ 349783 h 433398"/>
                <a:gd name="connsiteX6" fmla="*/ 347019 w 433398"/>
                <a:gd name="connsiteY6" fmla="*/ 349124 h 433398"/>
                <a:gd name="connsiteX7" fmla="*/ 353060 w 433398"/>
                <a:gd name="connsiteY7" fmla="*/ 343147 h 433398"/>
                <a:gd name="connsiteX8" fmla="*/ 339163 w 433398"/>
                <a:gd name="connsiteY8" fmla="*/ 329073 h 433398"/>
                <a:gd name="connsiteX9" fmla="*/ 333612 w 433398"/>
                <a:gd name="connsiteY9" fmla="*/ 334568 h 433398"/>
                <a:gd name="connsiteX10" fmla="*/ 333523 w 433398"/>
                <a:gd name="connsiteY10" fmla="*/ 349783 h 433398"/>
                <a:gd name="connsiteX11" fmla="*/ 266608 w 433398"/>
                <a:gd name="connsiteY11" fmla="*/ 84162 h 433398"/>
                <a:gd name="connsiteX12" fmla="*/ 289189 w 433398"/>
                <a:gd name="connsiteY12" fmla="*/ 68128 h 433398"/>
                <a:gd name="connsiteX13" fmla="*/ 292250 w 433398"/>
                <a:gd name="connsiteY13" fmla="*/ 56111 h 433398"/>
                <a:gd name="connsiteX14" fmla="*/ 257908 w 433398"/>
                <a:gd name="connsiteY14" fmla="*/ 77053 h 433398"/>
                <a:gd name="connsiteX15" fmla="*/ 266608 w 433398"/>
                <a:gd name="connsiteY15" fmla="*/ 84162 h 433398"/>
                <a:gd name="connsiteX16" fmla="*/ 220137 w 433398"/>
                <a:gd name="connsiteY16" fmla="*/ 382855 h 433398"/>
                <a:gd name="connsiteX17" fmla="*/ 209437 w 433398"/>
                <a:gd name="connsiteY17" fmla="*/ 393667 h 433398"/>
                <a:gd name="connsiteX18" fmla="*/ 219559 w 433398"/>
                <a:gd name="connsiteY18" fmla="*/ 402640 h 433398"/>
                <a:gd name="connsiteX19" fmla="*/ 228066 w 433398"/>
                <a:gd name="connsiteY19" fmla="*/ 402592 h 433398"/>
                <a:gd name="connsiteX20" fmla="*/ 227953 w 433398"/>
                <a:gd name="connsiteY20" fmla="*/ 382806 h 433398"/>
                <a:gd name="connsiteX21" fmla="*/ 220137 w 433398"/>
                <a:gd name="connsiteY21" fmla="*/ 382855 h 433398"/>
                <a:gd name="connsiteX22" fmla="*/ 216683 w 433398"/>
                <a:gd name="connsiteY22" fmla="*/ 0 h 433398"/>
                <a:gd name="connsiteX23" fmla="*/ 0 w 433398"/>
                <a:gd name="connsiteY23" fmla="*/ 216691 h 433398"/>
                <a:gd name="connsiteX24" fmla="*/ 216691 w 433398"/>
                <a:gd name="connsiteY24" fmla="*/ 433398 h 433398"/>
                <a:gd name="connsiteX25" fmla="*/ 433398 w 433398"/>
                <a:gd name="connsiteY25" fmla="*/ 216691 h 433398"/>
                <a:gd name="connsiteX26" fmla="*/ 216683 w 433398"/>
                <a:gd name="connsiteY26" fmla="*/ 0 h 433398"/>
                <a:gd name="connsiteX27" fmla="*/ 391891 w 433398"/>
                <a:gd name="connsiteY27" fmla="*/ 136015 h 433398"/>
                <a:gd name="connsiteX28" fmla="*/ 403531 w 433398"/>
                <a:gd name="connsiteY28" fmla="*/ 167425 h 433398"/>
                <a:gd name="connsiteX29" fmla="*/ 397330 w 433398"/>
                <a:gd name="connsiteY29" fmla="*/ 169714 h 433398"/>
                <a:gd name="connsiteX30" fmla="*/ 389016 w 433398"/>
                <a:gd name="connsiteY30" fmla="*/ 147262 h 433398"/>
                <a:gd name="connsiteX31" fmla="*/ 373640 w 433398"/>
                <a:gd name="connsiteY31" fmla="*/ 152957 h 433398"/>
                <a:gd name="connsiteX32" fmla="*/ 380211 w 433398"/>
                <a:gd name="connsiteY32" fmla="*/ 170702 h 433398"/>
                <a:gd name="connsiteX33" fmla="*/ 374034 w 433398"/>
                <a:gd name="connsiteY33" fmla="*/ 172991 h 433398"/>
                <a:gd name="connsiteX34" fmla="*/ 367463 w 433398"/>
                <a:gd name="connsiteY34" fmla="*/ 155230 h 433398"/>
                <a:gd name="connsiteX35" fmla="*/ 349059 w 433398"/>
                <a:gd name="connsiteY35" fmla="*/ 162058 h 433398"/>
                <a:gd name="connsiteX36" fmla="*/ 357655 w 433398"/>
                <a:gd name="connsiteY36" fmla="*/ 185250 h 433398"/>
                <a:gd name="connsiteX37" fmla="*/ 351477 w 433398"/>
                <a:gd name="connsiteY37" fmla="*/ 187539 h 433398"/>
                <a:gd name="connsiteX38" fmla="*/ 339564 w 433398"/>
                <a:gd name="connsiteY38" fmla="*/ 155407 h 433398"/>
                <a:gd name="connsiteX39" fmla="*/ 391891 w 433398"/>
                <a:gd name="connsiteY39" fmla="*/ 136015 h 433398"/>
                <a:gd name="connsiteX40" fmla="*/ 342279 w 433398"/>
                <a:gd name="connsiteY40" fmla="*/ 69518 h 433398"/>
                <a:gd name="connsiteX41" fmla="*/ 355879 w 433398"/>
                <a:gd name="connsiteY41" fmla="*/ 84018 h 433398"/>
                <a:gd name="connsiteX42" fmla="*/ 353397 w 433398"/>
                <a:gd name="connsiteY42" fmla="*/ 121435 h 433398"/>
                <a:gd name="connsiteX43" fmla="*/ 315441 w 433398"/>
                <a:gd name="connsiteY43" fmla="*/ 122440 h 433398"/>
                <a:gd name="connsiteX44" fmla="*/ 301584 w 433398"/>
                <a:gd name="connsiteY44" fmla="*/ 107707 h 433398"/>
                <a:gd name="connsiteX45" fmla="*/ 342279 w 433398"/>
                <a:gd name="connsiteY45" fmla="*/ 69518 h 433398"/>
                <a:gd name="connsiteX46" fmla="*/ 251313 w 433398"/>
                <a:gd name="connsiteY46" fmla="*/ 53797 h 433398"/>
                <a:gd name="connsiteX47" fmla="*/ 285124 w 433398"/>
                <a:gd name="connsiteY47" fmla="*/ 35233 h 433398"/>
                <a:gd name="connsiteX48" fmla="*/ 298130 w 433398"/>
                <a:gd name="connsiteY48" fmla="*/ 71494 h 433398"/>
                <a:gd name="connsiteX49" fmla="*/ 264287 w 433398"/>
                <a:gd name="connsiteY49" fmla="*/ 90323 h 433398"/>
                <a:gd name="connsiteX50" fmla="*/ 251313 w 433398"/>
                <a:gd name="connsiteY50" fmla="*/ 53797 h 433398"/>
                <a:gd name="connsiteX51" fmla="*/ 233520 w 433398"/>
                <a:gd name="connsiteY51" fmla="*/ 24196 h 433398"/>
                <a:gd name="connsiteX52" fmla="*/ 233568 w 433398"/>
                <a:gd name="connsiteY52" fmla="*/ 30783 h 433398"/>
                <a:gd name="connsiteX53" fmla="*/ 208401 w 433398"/>
                <a:gd name="connsiteY53" fmla="*/ 30927 h 433398"/>
                <a:gd name="connsiteX54" fmla="*/ 208497 w 433398"/>
                <a:gd name="connsiteY54" fmla="*/ 48198 h 433398"/>
                <a:gd name="connsiteX55" fmla="*/ 228725 w 433398"/>
                <a:gd name="connsiteY55" fmla="*/ 48070 h 433398"/>
                <a:gd name="connsiteX56" fmla="*/ 228757 w 433398"/>
                <a:gd name="connsiteY56" fmla="*/ 54673 h 433398"/>
                <a:gd name="connsiteX57" fmla="*/ 208529 w 433398"/>
                <a:gd name="connsiteY57" fmla="*/ 54785 h 433398"/>
                <a:gd name="connsiteX58" fmla="*/ 208674 w 433398"/>
                <a:gd name="connsiteY58" fmla="*/ 80105 h 433398"/>
                <a:gd name="connsiteX59" fmla="*/ 199131 w 433398"/>
                <a:gd name="connsiteY59" fmla="*/ 80154 h 433398"/>
                <a:gd name="connsiteX60" fmla="*/ 198818 w 433398"/>
                <a:gd name="connsiteY60" fmla="*/ 24380 h 433398"/>
                <a:gd name="connsiteX61" fmla="*/ 233520 w 433398"/>
                <a:gd name="connsiteY61" fmla="*/ 24196 h 433398"/>
                <a:gd name="connsiteX62" fmla="*/ 103835 w 433398"/>
                <a:gd name="connsiteY62" fmla="*/ 216691 h 433398"/>
                <a:gd name="connsiteX63" fmla="*/ 216691 w 433398"/>
                <a:gd name="connsiteY63" fmla="*/ 103835 h 433398"/>
                <a:gd name="connsiteX64" fmla="*/ 329547 w 433398"/>
                <a:gd name="connsiteY64" fmla="*/ 216691 h 433398"/>
                <a:gd name="connsiteX65" fmla="*/ 216691 w 433398"/>
                <a:gd name="connsiteY65" fmla="*/ 329547 h 433398"/>
                <a:gd name="connsiteX66" fmla="*/ 103835 w 433398"/>
                <a:gd name="connsiteY66" fmla="*/ 216691 h 433398"/>
                <a:gd name="connsiteX67" fmla="*/ 217848 w 433398"/>
                <a:gd name="connsiteY67" fmla="*/ 409243 h 433398"/>
                <a:gd name="connsiteX68" fmla="*/ 199806 w 433398"/>
                <a:gd name="connsiteY68" fmla="*/ 393458 h 433398"/>
                <a:gd name="connsiteX69" fmla="*/ 212658 w 433398"/>
                <a:gd name="connsiteY69" fmla="*/ 377770 h 433398"/>
                <a:gd name="connsiteX70" fmla="*/ 195259 w 433398"/>
                <a:gd name="connsiteY70" fmla="*/ 353574 h 433398"/>
                <a:gd name="connsiteX71" fmla="*/ 206537 w 433398"/>
                <a:gd name="connsiteY71" fmla="*/ 353494 h 433398"/>
                <a:gd name="connsiteX72" fmla="*/ 222619 w 433398"/>
                <a:gd name="connsiteY72" fmla="*/ 376589 h 433398"/>
                <a:gd name="connsiteX73" fmla="*/ 227921 w 433398"/>
                <a:gd name="connsiteY73" fmla="*/ 376573 h 433398"/>
                <a:gd name="connsiteX74" fmla="*/ 227793 w 433398"/>
                <a:gd name="connsiteY74" fmla="*/ 353397 h 433398"/>
                <a:gd name="connsiteX75" fmla="*/ 237336 w 433398"/>
                <a:gd name="connsiteY75" fmla="*/ 353333 h 433398"/>
                <a:gd name="connsiteX76" fmla="*/ 237633 w 433398"/>
                <a:gd name="connsiteY76" fmla="*/ 409123 h 433398"/>
                <a:gd name="connsiteX77" fmla="*/ 217848 w 433398"/>
                <a:gd name="connsiteY77" fmla="*/ 409243 h 433398"/>
                <a:gd name="connsiteX78" fmla="*/ 273814 w 433398"/>
                <a:gd name="connsiteY78" fmla="*/ 401523 h 433398"/>
                <a:gd name="connsiteX79" fmla="*/ 271275 w 433398"/>
                <a:gd name="connsiteY79" fmla="*/ 395434 h 433398"/>
                <a:gd name="connsiteX80" fmla="*/ 293350 w 433398"/>
                <a:gd name="connsiteY80" fmla="*/ 386148 h 433398"/>
                <a:gd name="connsiteX81" fmla="*/ 286980 w 433398"/>
                <a:gd name="connsiteY81" fmla="*/ 371038 h 433398"/>
                <a:gd name="connsiteX82" fmla="*/ 269548 w 433398"/>
                <a:gd name="connsiteY82" fmla="*/ 378380 h 433398"/>
                <a:gd name="connsiteX83" fmla="*/ 266994 w 433398"/>
                <a:gd name="connsiteY83" fmla="*/ 372307 h 433398"/>
                <a:gd name="connsiteX84" fmla="*/ 284426 w 433398"/>
                <a:gd name="connsiteY84" fmla="*/ 364965 h 433398"/>
                <a:gd name="connsiteX85" fmla="*/ 276818 w 433398"/>
                <a:gd name="connsiteY85" fmla="*/ 346891 h 433398"/>
                <a:gd name="connsiteX86" fmla="*/ 254037 w 433398"/>
                <a:gd name="connsiteY86" fmla="*/ 356490 h 433398"/>
                <a:gd name="connsiteX87" fmla="*/ 251482 w 433398"/>
                <a:gd name="connsiteY87" fmla="*/ 350401 h 433398"/>
                <a:gd name="connsiteX88" fmla="*/ 283084 w 433398"/>
                <a:gd name="connsiteY88" fmla="*/ 337114 h 433398"/>
                <a:gd name="connsiteX89" fmla="*/ 304701 w 433398"/>
                <a:gd name="connsiteY89" fmla="*/ 388526 h 433398"/>
                <a:gd name="connsiteX90" fmla="*/ 273814 w 433398"/>
                <a:gd name="connsiteY90" fmla="*/ 401523 h 433398"/>
                <a:gd name="connsiteX91" fmla="*/ 350425 w 433398"/>
                <a:gd name="connsiteY91" fmla="*/ 355036 h 433398"/>
                <a:gd name="connsiteX92" fmla="*/ 326486 w 433398"/>
                <a:gd name="connsiteY92" fmla="*/ 356354 h 433398"/>
                <a:gd name="connsiteX93" fmla="*/ 324711 w 433398"/>
                <a:gd name="connsiteY93" fmla="*/ 336159 h 433398"/>
                <a:gd name="connsiteX94" fmla="*/ 295359 w 433398"/>
                <a:gd name="connsiteY94" fmla="*/ 331025 h 433398"/>
                <a:gd name="connsiteX95" fmla="*/ 303375 w 433398"/>
                <a:gd name="connsiteY95" fmla="*/ 323089 h 433398"/>
                <a:gd name="connsiteX96" fmla="*/ 331001 w 433398"/>
                <a:gd name="connsiteY96" fmla="*/ 328342 h 433398"/>
                <a:gd name="connsiteX97" fmla="*/ 334769 w 433398"/>
                <a:gd name="connsiteY97" fmla="*/ 324623 h 433398"/>
                <a:gd name="connsiteX98" fmla="*/ 318502 w 433398"/>
                <a:gd name="connsiteY98" fmla="*/ 308147 h 433398"/>
                <a:gd name="connsiteX99" fmla="*/ 325282 w 433398"/>
                <a:gd name="connsiteY99" fmla="*/ 301448 h 433398"/>
                <a:gd name="connsiteX100" fmla="*/ 364491 w 433398"/>
                <a:gd name="connsiteY100" fmla="*/ 341123 h 433398"/>
                <a:gd name="connsiteX101" fmla="*/ 350425 w 433398"/>
                <a:gd name="connsiteY101" fmla="*/ 355036 h 433398"/>
                <a:gd name="connsiteX102" fmla="*/ 392928 w 433398"/>
                <a:gd name="connsiteY102" fmla="*/ 293993 h 433398"/>
                <a:gd name="connsiteX103" fmla="*/ 334158 w 433398"/>
                <a:gd name="connsiteY103" fmla="*/ 290539 h 433398"/>
                <a:gd name="connsiteX104" fmla="*/ 337797 w 433398"/>
                <a:gd name="connsiteY104" fmla="*/ 281534 h 433398"/>
                <a:gd name="connsiteX105" fmla="*/ 355687 w 433398"/>
                <a:gd name="connsiteY105" fmla="*/ 282867 h 433398"/>
                <a:gd name="connsiteX106" fmla="*/ 362780 w 433398"/>
                <a:gd name="connsiteY106" fmla="*/ 265339 h 433398"/>
                <a:gd name="connsiteX107" fmla="*/ 348850 w 433398"/>
                <a:gd name="connsiteY107" fmla="*/ 254181 h 433398"/>
                <a:gd name="connsiteX108" fmla="*/ 352489 w 433398"/>
                <a:gd name="connsiteY108" fmla="*/ 245160 h 433398"/>
                <a:gd name="connsiteX109" fmla="*/ 397217 w 433398"/>
                <a:gd name="connsiteY109" fmla="*/ 283365 h 433398"/>
                <a:gd name="connsiteX110" fmla="*/ 392928 w 433398"/>
                <a:gd name="connsiteY110" fmla="*/ 293993 h 433398"/>
                <a:gd name="connsiteX111" fmla="*/ 408680 w 433398"/>
                <a:gd name="connsiteY111" fmla="*/ 235015 h 433398"/>
                <a:gd name="connsiteX112" fmla="*/ 408512 w 433398"/>
                <a:gd name="connsiteY112" fmla="*/ 244743 h 433398"/>
                <a:gd name="connsiteX113" fmla="*/ 353068 w 433398"/>
                <a:gd name="connsiteY113" fmla="*/ 225158 h 433398"/>
                <a:gd name="connsiteX114" fmla="*/ 353269 w 433398"/>
                <a:gd name="connsiteY114" fmla="*/ 213703 h 433398"/>
                <a:gd name="connsiteX115" fmla="*/ 409387 w 433398"/>
                <a:gd name="connsiteY115" fmla="*/ 195878 h 433398"/>
                <a:gd name="connsiteX116" fmla="*/ 409219 w 433398"/>
                <a:gd name="connsiteY116" fmla="*/ 205686 h 433398"/>
                <a:gd name="connsiteX117" fmla="*/ 361237 w 433398"/>
                <a:gd name="connsiteY117" fmla="*/ 219840 h 433398"/>
                <a:gd name="connsiteX118" fmla="*/ 408680 w 433398"/>
                <a:gd name="connsiteY118" fmla="*/ 235015 h 433398"/>
                <a:gd name="connsiteX119" fmla="*/ 386951 w 433398"/>
                <a:gd name="connsiteY119" fmla="*/ 285390 h 433398"/>
                <a:gd name="connsiteX120" fmla="*/ 387216 w 433398"/>
                <a:gd name="connsiteY120" fmla="*/ 284747 h 433398"/>
                <a:gd name="connsiteX121" fmla="*/ 368122 w 433398"/>
                <a:gd name="connsiteY121" fmla="*/ 269468 h 433398"/>
                <a:gd name="connsiteX122" fmla="*/ 362475 w 433398"/>
                <a:gd name="connsiteY122" fmla="*/ 283462 h 433398"/>
                <a:gd name="connsiteX123" fmla="*/ 386951 w 433398"/>
                <a:gd name="connsiteY123" fmla="*/ 285390 h 433398"/>
                <a:gd name="connsiteX124" fmla="*/ 346874 w 433398"/>
                <a:gd name="connsiteY124" fmla="*/ 114471 h 433398"/>
                <a:gd name="connsiteX125" fmla="*/ 350184 w 433398"/>
                <a:gd name="connsiteY125" fmla="*/ 87576 h 433398"/>
                <a:gd name="connsiteX126" fmla="*/ 343999 w 433398"/>
                <a:gd name="connsiteY126" fmla="*/ 81005 h 433398"/>
                <a:gd name="connsiteX127" fmla="*/ 312951 w 433398"/>
                <a:gd name="connsiteY127" fmla="*/ 110157 h 433398"/>
                <a:gd name="connsiteX128" fmla="*/ 319586 w 433398"/>
                <a:gd name="connsiteY128" fmla="*/ 117234 h 433398"/>
                <a:gd name="connsiteX129" fmla="*/ 346874 w 433398"/>
                <a:gd name="connsiteY129" fmla="*/ 114471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33398" h="433398">
                  <a:moveTo>
                    <a:pt x="282787" y="41402"/>
                  </a:moveTo>
                  <a:cubicBezTo>
                    <a:pt x="272729" y="37603"/>
                    <a:pt x="266279" y="41185"/>
                    <a:pt x="260238" y="57171"/>
                  </a:cubicBezTo>
                  <a:cubicBezTo>
                    <a:pt x="258166" y="62601"/>
                    <a:pt x="257057" y="67012"/>
                    <a:pt x="257009" y="70602"/>
                  </a:cubicBezTo>
                  <a:lnTo>
                    <a:pt x="291639" y="49387"/>
                  </a:lnTo>
                  <a:cubicBezTo>
                    <a:pt x="290378" y="45579"/>
                    <a:pt x="287414" y="43145"/>
                    <a:pt x="282787" y="41402"/>
                  </a:cubicBezTo>
                  <a:close/>
                  <a:moveTo>
                    <a:pt x="333523" y="349783"/>
                  </a:moveTo>
                  <a:cubicBezTo>
                    <a:pt x="337773" y="354096"/>
                    <a:pt x="342448" y="353638"/>
                    <a:pt x="347019" y="349124"/>
                  </a:cubicBezTo>
                  <a:lnTo>
                    <a:pt x="353060" y="343147"/>
                  </a:lnTo>
                  <a:lnTo>
                    <a:pt x="339163" y="329073"/>
                  </a:lnTo>
                  <a:lnTo>
                    <a:pt x="333612" y="334568"/>
                  </a:lnTo>
                  <a:cubicBezTo>
                    <a:pt x="328977" y="339147"/>
                    <a:pt x="328631" y="344842"/>
                    <a:pt x="333523" y="349783"/>
                  </a:cubicBezTo>
                  <a:close/>
                  <a:moveTo>
                    <a:pt x="266608" y="84162"/>
                  </a:moveTo>
                  <a:cubicBezTo>
                    <a:pt x="276682" y="87978"/>
                    <a:pt x="283148" y="84114"/>
                    <a:pt x="289189" y="68128"/>
                  </a:cubicBezTo>
                  <a:cubicBezTo>
                    <a:pt x="291013" y="63324"/>
                    <a:pt x="292017" y="59453"/>
                    <a:pt x="292250" y="56111"/>
                  </a:cubicBezTo>
                  <a:lnTo>
                    <a:pt x="257908" y="77053"/>
                  </a:lnTo>
                  <a:cubicBezTo>
                    <a:pt x="259363" y="80298"/>
                    <a:pt x="262311" y="82539"/>
                    <a:pt x="266608" y="84162"/>
                  </a:cubicBezTo>
                  <a:close/>
                  <a:moveTo>
                    <a:pt x="220137" y="382855"/>
                  </a:moveTo>
                  <a:cubicBezTo>
                    <a:pt x="213638" y="382887"/>
                    <a:pt x="209405" y="386726"/>
                    <a:pt x="209437" y="393667"/>
                  </a:cubicBezTo>
                  <a:cubicBezTo>
                    <a:pt x="209469" y="399740"/>
                    <a:pt x="213140" y="402672"/>
                    <a:pt x="219559" y="402640"/>
                  </a:cubicBezTo>
                  <a:lnTo>
                    <a:pt x="228066" y="402592"/>
                  </a:lnTo>
                  <a:lnTo>
                    <a:pt x="227953" y="382806"/>
                  </a:lnTo>
                  <a:lnTo>
                    <a:pt x="220137" y="382855"/>
                  </a:lnTo>
                  <a:close/>
                  <a:moveTo>
                    <a:pt x="216683" y="0"/>
                  </a:moveTo>
                  <a:cubicBezTo>
                    <a:pt x="97023" y="0"/>
                    <a:pt x="0" y="97007"/>
                    <a:pt x="0" y="216691"/>
                  </a:cubicBezTo>
                  <a:cubicBezTo>
                    <a:pt x="0" y="336367"/>
                    <a:pt x="97023" y="433398"/>
                    <a:pt x="216691" y="433398"/>
                  </a:cubicBezTo>
                  <a:cubicBezTo>
                    <a:pt x="336383" y="433398"/>
                    <a:pt x="433398" y="336375"/>
                    <a:pt x="433398" y="216691"/>
                  </a:cubicBezTo>
                  <a:cubicBezTo>
                    <a:pt x="433390" y="97007"/>
                    <a:pt x="336383" y="0"/>
                    <a:pt x="216683" y="0"/>
                  </a:cubicBezTo>
                  <a:close/>
                  <a:moveTo>
                    <a:pt x="391891" y="136015"/>
                  </a:moveTo>
                  <a:lnTo>
                    <a:pt x="403531" y="167425"/>
                  </a:lnTo>
                  <a:lnTo>
                    <a:pt x="397330" y="169714"/>
                  </a:lnTo>
                  <a:lnTo>
                    <a:pt x="389016" y="147262"/>
                  </a:lnTo>
                  <a:lnTo>
                    <a:pt x="373640" y="152957"/>
                  </a:lnTo>
                  <a:lnTo>
                    <a:pt x="380211" y="170702"/>
                  </a:lnTo>
                  <a:lnTo>
                    <a:pt x="374034" y="172991"/>
                  </a:lnTo>
                  <a:lnTo>
                    <a:pt x="367463" y="155230"/>
                  </a:lnTo>
                  <a:lnTo>
                    <a:pt x="349059" y="162058"/>
                  </a:lnTo>
                  <a:lnTo>
                    <a:pt x="357655" y="185250"/>
                  </a:lnTo>
                  <a:lnTo>
                    <a:pt x="351477" y="187539"/>
                  </a:lnTo>
                  <a:lnTo>
                    <a:pt x="339564" y="155407"/>
                  </a:lnTo>
                  <a:lnTo>
                    <a:pt x="391891" y="136015"/>
                  </a:lnTo>
                  <a:close/>
                  <a:moveTo>
                    <a:pt x="342279" y="69518"/>
                  </a:moveTo>
                  <a:lnTo>
                    <a:pt x="355879" y="84018"/>
                  </a:lnTo>
                  <a:cubicBezTo>
                    <a:pt x="368700" y="97682"/>
                    <a:pt x="364772" y="110751"/>
                    <a:pt x="353397" y="121435"/>
                  </a:cubicBezTo>
                  <a:cubicBezTo>
                    <a:pt x="341942" y="132184"/>
                    <a:pt x="328077" y="135919"/>
                    <a:pt x="315441" y="122440"/>
                  </a:cubicBezTo>
                  <a:lnTo>
                    <a:pt x="301584" y="107707"/>
                  </a:lnTo>
                  <a:lnTo>
                    <a:pt x="342279" y="69518"/>
                  </a:lnTo>
                  <a:close/>
                  <a:moveTo>
                    <a:pt x="251313" y="53797"/>
                  </a:moveTo>
                  <a:cubicBezTo>
                    <a:pt x="258800" y="33980"/>
                    <a:pt x="268825" y="29072"/>
                    <a:pt x="285124" y="35233"/>
                  </a:cubicBezTo>
                  <a:cubicBezTo>
                    <a:pt x="301351" y="41370"/>
                    <a:pt x="305601" y="51693"/>
                    <a:pt x="298130" y="71494"/>
                  </a:cubicBezTo>
                  <a:cubicBezTo>
                    <a:pt x="290659" y="91199"/>
                    <a:pt x="280843" y="96581"/>
                    <a:pt x="264287" y="90323"/>
                  </a:cubicBezTo>
                  <a:cubicBezTo>
                    <a:pt x="247642" y="84034"/>
                    <a:pt x="243843" y="73502"/>
                    <a:pt x="251313" y="53797"/>
                  </a:cubicBezTo>
                  <a:close/>
                  <a:moveTo>
                    <a:pt x="233520" y="24196"/>
                  </a:moveTo>
                  <a:lnTo>
                    <a:pt x="233568" y="30783"/>
                  </a:lnTo>
                  <a:lnTo>
                    <a:pt x="208401" y="30927"/>
                  </a:lnTo>
                  <a:lnTo>
                    <a:pt x="208497" y="48198"/>
                  </a:lnTo>
                  <a:lnTo>
                    <a:pt x="228725" y="48070"/>
                  </a:lnTo>
                  <a:lnTo>
                    <a:pt x="228757" y="54673"/>
                  </a:lnTo>
                  <a:lnTo>
                    <a:pt x="208529" y="54785"/>
                  </a:lnTo>
                  <a:lnTo>
                    <a:pt x="208674" y="80105"/>
                  </a:lnTo>
                  <a:lnTo>
                    <a:pt x="199131" y="80154"/>
                  </a:lnTo>
                  <a:lnTo>
                    <a:pt x="198818" y="24380"/>
                  </a:lnTo>
                  <a:lnTo>
                    <a:pt x="233520" y="24196"/>
                  </a:lnTo>
                  <a:close/>
                  <a:moveTo>
                    <a:pt x="103835" y="216691"/>
                  </a:moveTo>
                  <a:cubicBezTo>
                    <a:pt x="103835" y="154371"/>
                    <a:pt x="154371" y="103835"/>
                    <a:pt x="216691" y="103835"/>
                  </a:cubicBezTo>
                  <a:cubicBezTo>
                    <a:pt x="279011" y="103835"/>
                    <a:pt x="329547" y="154371"/>
                    <a:pt x="329547" y="216691"/>
                  </a:cubicBezTo>
                  <a:cubicBezTo>
                    <a:pt x="329547" y="279012"/>
                    <a:pt x="279011" y="329547"/>
                    <a:pt x="216691" y="329547"/>
                  </a:cubicBezTo>
                  <a:cubicBezTo>
                    <a:pt x="154371" y="329547"/>
                    <a:pt x="103835" y="279003"/>
                    <a:pt x="103835" y="216691"/>
                  </a:cubicBezTo>
                  <a:close/>
                  <a:moveTo>
                    <a:pt x="217848" y="409243"/>
                  </a:moveTo>
                  <a:cubicBezTo>
                    <a:pt x="205798" y="409307"/>
                    <a:pt x="199870" y="403692"/>
                    <a:pt x="199806" y="393458"/>
                  </a:cubicBezTo>
                  <a:cubicBezTo>
                    <a:pt x="199773" y="384702"/>
                    <a:pt x="205204" y="379449"/>
                    <a:pt x="212658" y="377770"/>
                  </a:cubicBezTo>
                  <a:lnTo>
                    <a:pt x="195259" y="353574"/>
                  </a:lnTo>
                  <a:lnTo>
                    <a:pt x="206537" y="353494"/>
                  </a:lnTo>
                  <a:lnTo>
                    <a:pt x="222619" y="376589"/>
                  </a:lnTo>
                  <a:lnTo>
                    <a:pt x="227921" y="376573"/>
                  </a:lnTo>
                  <a:lnTo>
                    <a:pt x="227793" y="353397"/>
                  </a:lnTo>
                  <a:lnTo>
                    <a:pt x="237336" y="353333"/>
                  </a:lnTo>
                  <a:lnTo>
                    <a:pt x="237633" y="409123"/>
                  </a:lnTo>
                  <a:lnTo>
                    <a:pt x="217848" y="409243"/>
                  </a:lnTo>
                  <a:close/>
                  <a:moveTo>
                    <a:pt x="273814" y="401523"/>
                  </a:moveTo>
                  <a:lnTo>
                    <a:pt x="271275" y="395434"/>
                  </a:lnTo>
                  <a:lnTo>
                    <a:pt x="293350" y="386148"/>
                  </a:lnTo>
                  <a:lnTo>
                    <a:pt x="286980" y="371038"/>
                  </a:lnTo>
                  <a:lnTo>
                    <a:pt x="269548" y="378380"/>
                  </a:lnTo>
                  <a:lnTo>
                    <a:pt x="266994" y="372307"/>
                  </a:lnTo>
                  <a:lnTo>
                    <a:pt x="284426" y="364965"/>
                  </a:lnTo>
                  <a:lnTo>
                    <a:pt x="276818" y="346891"/>
                  </a:lnTo>
                  <a:lnTo>
                    <a:pt x="254037" y="356490"/>
                  </a:lnTo>
                  <a:lnTo>
                    <a:pt x="251482" y="350401"/>
                  </a:lnTo>
                  <a:lnTo>
                    <a:pt x="283084" y="337114"/>
                  </a:lnTo>
                  <a:lnTo>
                    <a:pt x="304701" y="388526"/>
                  </a:lnTo>
                  <a:lnTo>
                    <a:pt x="273814" y="401523"/>
                  </a:lnTo>
                  <a:close/>
                  <a:moveTo>
                    <a:pt x="350425" y="355036"/>
                  </a:moveTo>
                  <a:cubicBezTo>
                    <a:pt x="341846" y="363511"/>
                    <a:pt x="333684" y="363648"/>
                    <a:pt x="326486" y="356354"/>
                  </a:cubicBezTo>
                  <a:cubicBezTo>
                    <a:pt x="320333" y="350136"/>
                    <a:pt x="320558" y="342577"/>
                    <a:pt x="324711" y="336159"/>
                  </a:cubicBezTo>
                  <a:lnTo>
                    <a:pt x="295359" y="331025"/>
                  </a:lnTo>
                  <a:lnTo>
                    <a:pt x="303375" y="323089"/>
                  </a:lnTo>
                  <a:lnTo>
                    <a:pt x="331001" y="328342"/>
                  </a:lnTo>
                  <a:lnTo>
                    <a:pt x="334769" y="324623"/>
                  </a:lnTo>
                  <a:lnTo>
                    <a:pt x="318502" y="308147"/>
                  </a:lnTo>
                  <a:lnTo>
                    <a:pt x="325282" y="301448"/>
                  </a:lnTo>
                  <a:lnTo>
                    <a:pt x="364491" y="341123"/>
                  </a:lnTo>
                  <a:lnTo>
                    <a:pt x="350425" y="355036"/>
                  </a:lnTo>
                  <a:close/>
                  <a:moveTo>
                    <a:pt x="392928" y="293993"/>
                  </a:moveTo>
                  <a:lnTo>
                    <a:pt x="334158" y="290539"/>
                  </a:lnTo>
                  <a:lnTo>
                    <a:pt x="337797" y="281534"/>
                  </a:lnTo>
                  <a:lnTo>
                    <a:pt x="355687" y="282867"/>
                  </a:lnTo>
                  <a:lnTo>
                    <a:pt x="362780" y="265339"/>
                  </a:lnTo>
                  <a:lnTo>
                    <a:pt x="348850" y="254181"/>
                  </a:lnTo>
                  <a:lnTo>
                    <a:pt x="352489" y="245160"/>
                  </a:lnTo>
                  <a:lnTo>
                    <a:pt x="397217" y="283365"/>
                  </a:lnTo>
                  <a:lnTo>
                    <a:pt x="392928" y="293993"/>
                  </a:lnTo>
                  <a:close/>
                  <a:moveTo>
                    <a:pt x="408680" y="235015"/>
                  </a:moveTo>
                  <a:lnTo>
                    <a:pt x="408512" y="244743"/>
                  </a:lnTo>
                  <a:lnTo>
                    <a:pt x="353068" y="225158"/>
                  </a:lnTo>
                  <a:lnTo>
                    <a:pt x="353269" y="213703"/>
                  </a:lnTo>
                  <a:lnTo>
                    <a:pt x="409387" y="195878"/>
                  </a:lnTo>
                  <a:lnTo>
                    <a:pt x="409219" y="205686"/>
                  </a:lnTo>
                  <a:lnTo>
                    <a:pt x="361237" y="219840"/>
                  </a:lnTo>
                  <a:lnTo>
                    <a:pt x="408680" y="235015"/>
                  </a:lnTo>
                  <a:close/>
                  <a:moveTo>
                    <a:pt x="386951" y="285390"/>
                  </a:moveTo>
                  <a:lnTo>
                    <a:pt x="387216" y="284747"/>
                  </a:lnTo>
                  <a:lnTo>
                    <a:pt x="368122" y="269468"/>
                  </a:lnTo>
                  <a:lnTo>
                    <a:pt x="362475" y="283462"/>
                  </a:lnTo>
                  <a:lnTo>
                    <a:pt x="386951" y="285390"/>
                  </a:lnTo>
                  <a:close/>
                  <a:moveTo>
                    <a:pt x="346874" y="114471"/>
                  </a:moveTo>
                  <a:cubicBezTo>
                    <a:pt x="357374" y="104630"/>
                    <a:pt x="358313" y="96260"/>
                    <a:pt x="350184" y="87576"/>
                  </a:cubicBezTo>
                  <a:lnTo>
                    <a:pt x="343999" y="81005"/>
                  </a:lnTo>
                  <a:lnTo>
                    <a:pt x="312951" y="110157"/>
                  </a:lnTo>
                  <a:lnTo>
                    <a:pt x="319586" y="117234"/>
                  </a:lnTo>
                  <a:cubicBezTo>
                    <a:pt x="327973" y="126159"/>
                    <a:pt x="336929" y="123805"/>
                    <a:pt x="346874" y="114471"/>
                  </a:cubicBezTo>
                  <a:close/>
                </a:path>
              </a:pathLst>
            </a:custGeom>
            <a:solidFill>
              <a:srgbClr val="FFFFFF">
                <a:alpha val="81000"/>
              </a:srgbClr>
            </a:solidFill>
            <a:ln w="8021" cap="flat">
              <a:noFill/>
              <a:prstDash val="solid"/>
              <a:miter/>
            </a:ln>
          </p:spPr>
          <p:txBody>
            <a:bodyPr rtlCol="0" anchor="ctr"/>
            <a:lstStyle/>
            <a:p>
              <a:endParaRPr lang="da-DK"/>
            </a:p>
          </p:txBody>
        </p:sp>
      </p:grpSp>
    </p:spTree>
    <p:extLst>
      <p:ext uri="{BB962C8B-B14F-4D97-AF65-F5344CB8AC3E}">
        <p14:creationId xmlns:p14="http://schemas.microsoft.com/office/powerpoint/2010/main" val="1064143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 x Indhold + Tekst - Grø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5C94B9-94F3-BBEB-F0BD-0AD713EF2376}"/>
              </a:ext>
            </a:extLst>
          </p:cNvPr>
          <p:cNvSpPr/>
          <p:nvPr userDrawn="1"/>
        </p:nvSpPr>
        <p:spPr>
          <a:xfrm>
            <a:off x="8123239" y="0"/>
            <a:ext cx="4068762" cy="6858000"/>
          </a:xfrm>
          <a:prstGeom prst="rect">
            <a:avLst/>
          </a:prstGeom>
          <a:solidFill>
            <a:srgbClr val="669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2B59E036-9A2C-F22F-CE59-9F7F95505309}"/>
              </a:ext>
            </a:extLst>
          </p:cNvPr>
          <p:cNvSpPr/>
          <p:nvPr userDrawn="1"/>
        </p:nvSpPr>
        <p:spPr>
          <a:xfrm>
            <a:off x="4067175" y="0"/>
            <a:ext cx="4056064" cy="6858000"/>
          </a:xfrm>
          <a:prstGeom prst="rect">
            <a:avLst/>
          </a:prstGeom>
          <a:solidFill>
            <a:srgbClr val="B3C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a:xfrm>
            <a:off x="571500" y="836613"/>
            <a:ext cx="11049000" cy="523220"/>
          </a:xfrm>
        </p:spPr>
        <p:txBody>
          <a:bodyPr>
            <a:noAutofit/>
          </a:bodyPr>
          <a:lstStyle>
            <a:lvl1pPr>
              <a:defRPr/>
            </a:lvl1pPr>
          </a:lstStyle>
          <a:p>
            <a:r>
              <a:rPr lang="da-DK" noProof="0" dirty="0"/>
              <a:t>Kort overskrift i en linje . . . !</a:t>
            </a:r>
          </a:p>
        </p:txBody>
      </p:sp>
      <p:sp>
        <p:nvSpPr>
          <p:cNvPr id="7" name="Text Placeholder 6">
            <a:extLst>
              <a:ext uri="{FF2B5EF4-FFF2-40B4-BE49-F238E27FC236}">
                <a16:creationId xmlns:a16="http://schemas.microsoft.com/office/drawing/2014/main" id="{C459787C-EEB6-72BA-A1FD-873E55C4AFFD}"/>
              </a:ext>
            </a:extLst>
          </p:cNvPr>
          <p:cNvSpPr>
            <a:spLocks noGrp="1"/>
          </p:cNvSpPr>
          <p:nvPr>
            <p:ph type="body" sz="quarter" idx="10" hasCustomPrompt="1"/>
          </p:nvPr>
        </p:nvSpPr>
        <p:spPr>
          <a:xfrm>
            <a:off x="571500" y="4320147"/>
            <a:ext cx="2912121" cy="1043875"/>
          </a:xfrm>
        </p:spPr>
        <p:txBody>
          <a:bodyPr>
            <a:noAutofit/>
          </a:bodyPr>
          <a:lstStyle>
            <a:lvl1pPr>
              <a:defRPr/>
            </a:lvl1pPr>
          </a:lstStyle>
          <a:p>
            <a:pPr lvl="0"/>
            <a:r>
              <a:rPr lang="da-DK" noProof="0" dirty="0"/>
              <a:t>Indsæt tekst her – klik forøg eller formindsk listeniveau for at skifte imellem </a:t>
            </a:r>
            <a:r>
              <a:rPr lang="da-DK" noProof="0" dirty="0" err="1"/>
              <a:t>tekstniveauer</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0" name="Text Placeholder 6">
            <a:extLst>
              <a:ext uri="{FF2B5EF4-FFF2-40B4-BE49-F238E27FC236}">
                <a16:creationId xmlns:a16="http://schemas.microsoft.com/office/drawing/2014/main" id="{1B02B7F6-6399-2BF4-12D7-A105E51F5D96}"/>
              </a:ext>
            </a:extLst>
          </p:cNvPr>
          <p:cNvSpPr>
            <a:spLocks noGrp="1"/>
          </p:cNvSpPr>
          <p:nvPr>
            <p:ph type="body" sz="quarter" idx="14" hasCustomPrompt="1"/>
          </p:nvPr>
        </p:nvSpPr>
        <p:spPr>
          <a:xfrm>
            <a:off x="4639939" y="4320147"/>
            <a:ext cx="2912121" cy="1043875"/>
          </a:xfrm>
        </p:spPr>
        <p:txBody>
          <a:bodyPr>
            <a:noAutofit/>
          </a:bodyPr>
          <a:lstStyle>
            <a:lvl1pPr>
              <a:defRPr/>
            </a:lvl1pPr>
          </a:lstStyle>
          <a:p>
            <a:pPr lvl="0"/>
            <a:r>
              <a:rPr lang="da-DK" noProof="0" dirty="0"/>
              <a:t>Indsæt tekst her – klik forøg eller formindsk listeniveau for at skifte imellem </a:t>
            </a:r>
            <a:r>
              <a:rPr lang="da-DK" noProof="0" dirty="0" err="1"/>
              <a:t>tekstniveauer</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3" name="Text Placeholder 6">
            <a:extLst>
              <a:ext uri="{FF2B5EF4-FFF2-40B4-BE49-F238E27FC236}">
                <a16:creationId xmlns:a16="http://schemas.microsoft.com/office/drawing/2014/main" id="{FDB4ABCB-9BE3-10BD-6884-61BA4261303E}"/>
              </a:ext>
            </a:extLst>
          </p:cNvPr>
          <p:cNvSpPr>
            <a:spLocks noGrp="1"/>
          </p:cNvSpPr>
          <p:nvPr>
            <p:ph type="body" sz="quarter" idx="16" hasCustomPrompt="1"/>
          </p:nvPr>
        </p:nvSpPr>
        <p:spPr>
          <a:xfrm>
            <a:off x="8708379" y="4320147"/>
            <a:ext cx="2912121" cy="1043875"/>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noProof="0" dirty="0"/>
              <a:t>Indsæt tekst her – klik forøg eller formindsk listeniveau for at skifte imellem </a:t>
            </a:r>
            <a:r>
              <a:rPr lang="da-DK" noProof="0" dirty="0" err="1"/>
              <a:t>tekstniveauer</a:t>
            </a:r>
            <a:endParaRPr lang="da-DK" noProof="0" dirty="0"/>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5" name="Content Placeholder 14">
            <a:extLst>
              <a:ext uri="{FF2B5EF4-FFF2-40B4-BE49-F238E27FC236}">
                <a16:creationId xmlns:a16="http://schemas.microsoft.com/office/drawing/2014/main" id="{0BBD8A76-32BB-816D-301A-8C1D36226AC1}"/>
              </a:ext>
            </a:extLst>
          </p:cNvPr>
          <p:cNvSpPr>
            <a:spLocks noGrp="1"/>
          </p:cNvSpPr>
          <p:nvPr>
            <p:ph sz="quarter" idx="17" hasCustomPrompt="1"/>
          </p:nvPr>
        </p:nvSpPr>
        <p:spPr>
          <a:xfrm>
            <a:off x="571500" y="1754746"/>
            <a:ext cx="2912121" cy="2214397"/>
          </a:xfrm>
        </p:spPr>
        <p:txBody>
          <a:bodyPr bIns="1116000" anchor="ctr" anchorCtr="0"/>
          <a:lstStyle>
            <a:lvl1pPr marL="0" indent="0" algn="ctr">
              <a:buNone/>
              <a:defRPr/>
            </a:lvl1pPr>
          </a:lstStyle>
          <a:p>
            <a:pPr lvl="0"/>
            <a:r>
              <a:rPr lang="en-US" dirty="0" err="1"/>
              <a:t>Indsæt</a:t>
            </a:r>
            <a:r>
              <a:rPr lang="en-US" dirty="0"/>
              <a:t> </a:t>
            </a:r>
            <a:r>
              <a:rPr lang="en-US" dirty="0" err="1"/>
              <a:t>indhold</a:t>
            </a:r>
            <a:endParaRPr lang="da-DK" dirty="0"/>
          </a:p>
        </p:txBody>
      </p:sp>
      <p:sp>
        <p:nvSpPr>
          <p:cNvPr id="16" name="Content Placeholder 14">
            <a:extLst>
              <a:ext uri="{FF2B5EF4-FFF2-40B4-BE49-F238E27FC236}">
                <a16:creationId xmlns:a16="http://schemas.microsoft.com/office/drawing/2014/main" id="{C67424DA-37FD-DD41-38E0-E72ECB7E94BC}"/>
              </a:ext>
            </a:extLst>
          </p:cNvPr>
          <p:cNvSpPr>
            <a:spLocks noGrp="1"/>
          </p:cNvSpPr>
          <p:nvPr>
            <p:ph sz="quarter" idx="18" hasCustomPrompt="1"/>
          </p:nvPr>
        </p:nvSpPr>
        <p:spPr>
          <a:xfrm>
            <a:off x="4639146" y="1754746"/>
            <a:ext cx="2912121" cy="2214397"/>
          </a:xfrm>
        </p:spPr>
        <p:txBody>
          <a:bodyPr bIns="1116000" anchor="ctr" anchorCtr="0"/>
          <a:lstStyle>
            <a:lvl1pPr marL="0" indent="0" algn="ctr">
              <a:buNone/>
              <a:defRPr/>
            </a:lvl1pPr>
          </a:lstStyle>
          <a:p>
            <a:pPr lvl="0"/>
            <a:r>
              <a:rPr lang="en-US" dirty="0" err="1"/>
              <a:t>Indsæt</a:t>
            </a:r>
            <a:r>
              <a:rPr lang="en-US" dirty="0"/>
              <a:t> </a:t>
            </a:r>
            <a:r>
              <a:rPr lang="en-US" dirty="0" err="1"/>
              <a:t>indhold</a:t>
            </a:r>
            <a:endParaRPr lang="da-DK" dirty="0"/>
          </a:p>
        </p:txBody>
      </p:sp>
      <p:sp>
        <p:nvSpPr>
          <p:cNvPr id="17" name="Content Placeholder 14">
            <a:extLst>
              <a:ext uri="{FF2B5EF4-FFF2-40B4-BE49-F238E27FC236}">
                <a16:creationId xmlns:a16="http://schemas.microsoft.com/office/drawing/2014/main" id="{318BC00B-950D-D262-2D92-6AA1528E8F62}"/>
              </a:ext>
            </a:extLst>
          </p:cNvPr>
          <p:cNvSpPr>
            <a:spLocks noGrp="1"/>
          </p:cNvSpPr>
          <p:nvPr>
            <p:ph sz="quarter" idx="19" hasCustomPrompt="1"/>
          </p:nvPr>
        </p:nvSpPr>
        <p:spPr>
          <a:xfrm>
            <a:off x="8694418" y="1754746"/>
            <a:ext cx="2912121" cy="2214397"/>
          </a:xfrm>
        </p:spPr>
        <p:txBody>
          <a:bodyPr bIns="1116000" anchor="ctr" anchorCtr="0"/>
          <a:lstStyle>
            <a:lvl1pPr marL="0" indent="0" algn="ctr">
              <a:buNone/>
              <a:defRPr/>
            </a:lvl1pPr>
          </a:lstStyle>
          <a:p>
            <a:pPr lvl="0"/>
            <a:r>
              <a:rPr lang="en-US" dirty="0" err="1"/>
              <a:t>Indsæt</a:t>
            </a:r>
            <a:r>
              <a:rPr lang="en-US" dirty="0"/>
              <a:t> </a:t>
            </a:r>
            <a:r>
              <a:rPr lang="en-US" dirty="0" err="1"/>
              <a:t>indhold</a:t>
            </a:r>
            <a:endParaRPr lang="da-DK" dirty="0"/>
          </a:p>
        </p:txBody>
      </p:sp>
      <p:grpSp>
        <p:nvGrpSpPr>
          <p:cNvPr id="3" name="Group 2">
            <a:extLst>
              <a:ext uri="{FF2B5EF4-FFF2-40B4-BE49-F238E27FC236}">
                <a16:creationId xmlns:a16="http://schemas.microsoft.com/office/drawing/2014/main" id="{C39EFC05-EFA8-D066-78AB-22F21CF57C1F}"/>
              </a:ext>
            </a:extLst>
          </p:cNvPr>
          <p:cNvGrpSpPr/>
          <p:nvPr userDrawn="1"/>
        </p:nvGrpSpPr>
        <p:grpSpPr>
          <a:xfrm>
            <a:off x="10857361" y="5991228"/>
            <a:ext cx="762848" cy="433398"/>
            <a:chOff x="10857361" y="5991228"/>
            <a:chExt cx="762848" cy="433398"/>
          </a:xfrm>
        </p:grpSpPr>
        <p:sp>
          <p:nvSpPr>
            <p:cNvPr id="4" name="Freeform: Shape 3">
              <a:extLst>
                <a:ext uri="{FF2B5EF4-FFF2-40B4-BE49-F238E27FC236}">
                  <a16:creationId xmlns:a16="http://schemas.microsoft.com/office/drawing/2014/main" id="{A5D07218-9AAC-36EF-E5DE-1D9360C0BCFE}"/>
                </a:ext>
              </a:extLst>
            </p:cNvPr>
            <p:cNvSpPr/>
            <p:nvPr/>
          </p:nvSpPr>
          <p:spPr>
            <a:xfrm>
              <a:off x="10857361" y="5991228"/>
              <a:ext cx="433398" cy="433398"/>
            </a:xfrm>
            <a:custGeom>
              <a:avLst/>
              <a:gdLst>
                <a:gd name="connsiteX0" fmla="*/ 51652 w 433398"/>
                <a:gd name="connsiteY0" fmla="*/ 233649 h 433398"/>
                <a:gd name="connsiteX1" fmla="*/ 34470 w 433398"/>
                <a:gd name="connsiteY1" fmla="*/ 254623 h 433398"/>
                <a:gd name="connsiteX2" fmla="*/ 36165 w 433398"/>
                <a:gd name="connsiteY2" fmla="*/ 263492 h 433398"/>
                <a:gd name="connsiteX3" fmla="*/ 78009 w 433398"/>
                <a:gd name="connsiteY3" fmla="*/ 255459 h 433398"/>
                <a:gd name="connsiteX4" fmla="*/ 76177 w 433398"/>
                <a:gd name="connsiteY4" fmla="*/ 245915 h 433398"/>
                <a:gd name="connsiteX5" fmla="*/ 51652 w 433398"/>
                <a:gd name="connsiteY5" fmla="*/ 233649 h 433398"/>
                <a:gd name="connsiteX6" fmla="*/ 45451 w 433398"/>
                <a:gd name="connsiteY6" fmla="*/ 166123 h 433398"/>
                <a:gd name="connsiteX7" fmla="*/ 36020 w 433398"/>
                <a:gd name="connsiteY7" fmla="*/ 172003 h 433398"/>
                <a:gd name="connsiteX8" fmla="*/ 34486 w 433398"/>
                <a:gd name="connsiteY8" fmla="*/ 178221 h 433398"/>
                <a:gd name="connsiteX9" fmla="*/ 50552 w 433398"/>
                <a:gd name="connsiteY9" fmla="*/ 182237 h 433398"/>
                <a:gd name="connsiteX10" fmla="*/ 51998 w 433398"/>
                <a:gd name="connsiteY10" fmla="*/ 176414 h 433398"/>
                <a:gd name="connsiteX11" fmla="*/ 45451 w 433398"/>
                <a:gd name="connsiteY11" fmla="*/ 166123 h 433398"/>
                <a:gd name="connsiteX12" fmla="*/ 82885 w 433398"/>
                <a:gd name="connsiteY12" fmla="*/ 100349 h 433398"/>
                <a:gd name="connsiteX13" fmla="*/ 69598 w 433398"/>
                <a:gd name="connsiteY13" fmla="*/ 102783 h 433398"/>
                <a:gd name="connsiteX14" fmla="*/ 64377 w 433398"/>
                <a:gd name="connsiteY14" fmla="*/ 109498 h 433398"/>
                <a:gd name="connsiteX15" fmla="*/ 80017 w 433398"/>
                <a:gd name="connsiteY15" fmla="*/ 121628 h 433398"/>
                <a:gd name="connsiteX16" fmla="*/ 84805 w 433398"/>
                <a:gd name="connsiteY16" fmla="*/ 115443 h 433398"/>
                <a:gd name="connsiteX17" fmla="*/ 82885 w 433398"/>
                <a:gd name="connsiteY17" fmla="*/ 100349 h 433398"/>
                <a:gd name="connsiteX18" fmla="*/ 70273 w 433398"/>
                <a:gd name="connsiteY18" fmla="*/ 168726 h 433398"/>
                <a:gd name="connsiteX19" fmla="*/ 58489 w 433398"/>
                <a:gd name="connsiteY19" fmla="*/ 176960 h 433398"/>
                <a:gd name="connsiteX20" fmla="*/ 56777 w 433398"/>
                <a:gd name="connsiteY20" fmla="*/ 183788 h 433398"/>
                <a:gd name="connsiteX21" fmla="*/ 75808 w 433398"/>
                <a:gd name="connsiteY21" fmla="*/ 188527 h 433398"/>
                <a:gd name="connsiteX22" fmla="*/ 77454 w 433398"/>
                <a:gd name="connsiteY22" fmla="*/ 181876 h 433398"/>
                <a:gd name="connsiteX23" fmla="*/ 70273 w 433398"/>
                <a:gd name="connsiteY23" fmla="*/ 168726 h 433398"/>
                <a:gd name="connsiteX24" fmla="*/ 216707 w 433398"/>
                <a:gd name="connsiteY24" fmla="*/ 0 h 433398"/>
                <a:gd name="connsiteX25" fmla="*/ 0 w 433398"/>
                <a:gd name="connsiteY25" fmla="*/ 216691 h 433398"/>
                <a:gd name="connsiteX26" fmla="*/ 216707 w 433398"/>
                <a:gd name="connsiteY26" fmla="*/ 433398 h 433398"/>
                <a:gd name="connsiteX27" fmla="*/ 433398 w 433398"/>
                <a:gd name="connsiteY27" fmla="*/ 216691 h 433398"/>
                <a:gd name="connsiteX28" fmla="*/ 216707 w 433398"/>
                <a:gd name="connsiteY28" fmla="*/ 0 h 433398"/>
                <a:gd name="connsiteX29" fmla="*/ 221567 w 433398"/>
                <a:gd name="connsiteY29" fmla="*/ 22637 h 433398"/>
                <a:gd name="connsiteX30" fmla="*/ 237103 w 433398"/>
                <a:gd name="connsiteY30" fmla="*/ 24774 h 433398"/>
                <a:gd name="connsiteX31" fmla="*/ 237119 w 433398"/>
                <a:gd name="connsiteY31" fmla="*/ 32413 h 433398"/>
                <a:gd name="connsiteX32" fmla="*/ 221495 w 433398"/>
                <a:gd name="connsiteY32" fmla="*/ 29305 h 433398"/>
                <a:gd name="connsiteX33" fmla="*/ 202601 w 433398"/>
                <a:gd name="connsiteY33" fmla="*/ 51460 h 433398"/>
                <a:gd name="connsiteX34" fmla="*/ 220772 w 433398"/>
                <a:gd name="connsiteY34" fmla="*/ 74852 h 433398"/>
                <a:gd name="connsiteX35" fmla="*/ 228837 w 433398"/>
                <a:gd name="connsiteY35" fmla="*/ 73976 h 433398"/>
                <a:gd name="connsiteX36" fmla="*/ 228805 w 433398"/>
                <a:gd name="connsiteY36" fmla="*/ 49596 h 433398"/>
                <a:gd name="connsiteX37" fmla="*/ 238075 w 433398"/>
                <a:gd name="connsiteY37" fmla="*/ 49596 h 433398"/>
                <a:gd name="connsiteX38" fmla="*/ 238123 w 433398"/>
                <a:gd name="connsiteY38" fmla="*/ 78555 h 433398"/>
                <a:gd name="connsiteX39" fmla="*/ 219470 w 433398"/>
                <a:gd name="connsiteY39" fmla="*/ 81551 h 433398"/>
                <a:gd name="connsiteX40" fmla="*/ 193066 w 433398"/>
                <a:gd name="connsiteY40" fmla="*/ 51460 h 433398"/>
                <a:gd name="connsiteX41" fmla="*/ 221567 w 433398"/>
                <a:gd name="connsiteY41" fmla="*/ 22637 h 433398"/>
                <a:gd name="connsiteX42" fmla="*/ 118672 w 433398"/>
                <a:gd name="connsiteY42" fmla="*/ 50456 h 433398"/>
                <a:gd name="connsiteX43" fmla="*/ 136256 w 433398"/>
                <a:gd name="connsiteY43" fmla="*/ 85006 h 433398"/>
                <a:gd name="connsiteX44" fmla="*/ 152354 w 433398"/>
                <a:gd name="connsiteY44" fmla="*/ 90243 h 433398"/>
                <a:gd name="connsiteX45" fmla="*/ 157672 w 433398"/>
                <a:gd name="connsiteY45" fmla="*/ 74113 h 433398"/>
                <a:gd name="connsiteX46" fmla="*/ 140096 w 433398"/>
                <a:gd name="connsiteY46" fmla="*/ 39547 h 433398"/>
                <a:gd name="connsiteX47" fmla="*/ 148587 w 433398"/>
                <a:gd name="connsiteY47" fmla="*/ 35217 h 433398"/>
                <a:gd name="connsiteX48" fmla="*/ 166380 w 433398"/>
                <a:gd name="connsiteY48" fmla="*/ 70177 h 433398"/>
                <a:gd name="connsiteX49" fmla="*/ 155351 w 433398"/>
                <a:gd name="connsiteY49" fmla="*/ 96123 h 433398"/>
                <a:gd name="connsiteX50" fmla="*/ 127942 w 433398"/>
                <a:gd name="connsiteY50" fmla="*/ 89721 h 433398"/>
                <a:gd name="connsiteX51" fmla="*/ 110165 w 433398"/>
                <a:gd name="connsiteY51" fmla="*/ 54761 h 433398"/>
                <a:gd name="connsiteX52" fmla="*/ 118672 w 433398"/>
                <a:gd name="connsiteY52" fmla="*/ 50456 h 433398"/>
                <a:gd name="connsiteX53" fmla="*/ 65437 w 433398"/>
                <a:gd name="connsiteY53" fmla="*/ 97368 h 433398"/>
                <a:gd name="connsiteX54" fmla="*/ 88990 w 433398"/>
                <a:gd name="connsiteY54" fmla="*/ 92894 h 433398"/>
                <a:gd name="connsiteX55" fmla="*/ 93432 w 433398"/>
                <a:gd name="connsiteY55" fmla="*/ 112679 h 433398"/>
                <a:gd name="connsiteX56" fmla="*/ 123179 w 433398"/>
                <a:gd name="connsiteY56" fmla="*/ 113917 h 433398"/>
                <a:gd name="connsiteX57" fmla="*/ 116278 w 433398"/>
                <a:gd name="connsiteY57" fmla="*/ 122825 h 433398"/>
                <a:gd name="connsiteX58" fmla="*/ 88211 w 433398"/>
                <a:gd name="connsiteY58" fmla="*/ 121243 h 433398"/>
                <a:gd name="connsiteX59" fmla="*/ 84965 w 433398"/>
                <a:gd name="connsiteY59" fmla="*/ 125428 h 433398"/>
                <a:gd name="connsiteX60" fmla="*/ 103273 w 433398"/>
                <a:gd name="connsiteY60" fmla="*/ 139614 h 433398"/>
                <a:gd name="connsiteX61" fmla="*/ 97433 w 433398"/>
                <a:gd name="connsiteY61" fmla="*/ 147157 h 433398"/>
                <a:gd name="connsiteX62" fmla="*/ 53331 w 433398"/>
                <a:gd name="connsiteY62" fmla="*/ 113001 h 433398"/>
                <a:gd name="connsiteX63" fmla="*/ 65437 w 433398"/>
                <a:gd name="connsiteY63" fmla="*/ 97368 h 433398"/>
                <a:gd name="connsiteX64" fmla="*/ 29811 w 433398"/>
                <a:gd name="connsiteY64" fmla="*/ 169746 h 433398"/>
                <a:gd name="connsiteX65" fmla="*/ 47178 w 433398"/>
                <a:gd name="connsiteY65" fmla="*/ 156628 h 433398"/>
                <a:gd name="connsiteX66" fmla="*/ 56063 w 433398"/>
                <a:gd name="connsiteY66" fmla="*/ 168051 h 433398"/>
                <a:gd name="connsiteX67" fmla="*/ 56392 w 433398"/>
                <a:gd name="connsiteY67" fmla="*/ 168131 h 433398"/>
                <a:gd name="connsiteX68" fmla="*/ 72691 w 433398"/>
                <a:gd name="connsiteY68" fmla="*/ 159392 h 433398"/>
                <a:gd name="connsiteX69" fmla="*/ 83985 w 433398"/>
                <a:gd name="connsiteY69" fmla="*/ 182960 h 433398"/>
                <a:gd name="connsiteX70" fmla="*/ 79905 w 433398"/>
                <a:gd name="connsiteY70" fmla="*/ 199372 h 433398"/>
                <a:gd name="connsiteX71" fmla="*/ 25778 w 433398"/>
                <a:gd name="connsiteY71" fmla="*/ 185909 h 433398"/>
                <a:gd name="connsiteX72" fmla="*/ 29811 w 433398"/>
                <a:gd name="connsiteY72" fmla="*/ 169746 h 433398"/>
                <a:gd name="connsiteX73" fmla="*/ 27738 w 433398"/>
                <a:gd name="connsiteY73" fmla="*/ 254575 h 433398"/>
                <a:gd name="connsiteX74" fmla="*/ 49845 w 433398"/>
                <a:gd name="connsiteY74" fmla="*/ 224298 h 433398"/>
                <a:gd name="connsiteX75" fmla="*/ 82467 w 433398"/>
                <a:gd name="connsiteY75" fmla="*/ 243738 h 433398"/>
                <a:gd name="connsiteX76" fmla="*/ 86283 w 433398"/>
                <a:gd name="connsiteY76" fmla="*/ 263588 h 433398"/>
                <a:gd name="connsiteX77" fmla="*/ 31498 w 433398"/>
                <a:gd name="connsiteY77" fmla="*/ 274103 h 433398"/>
                <a:gd name="connsiteX78" fmla="*/ 27738 w 433398"/>
                <a:gd name="connsiteY78" fmla="*/ 254575 h 433398"/>
                <a:gd name="connsiteX79" fmla="*/ 79198 w 433398"/>
                <a:gd name="connsiteY79" fmla="*/ 353405 h 433398"/>
                <a:gd name="connsiteX80" fmla="*/ 72024 w 433398"/>
                <a:gd name="connsiteY80" fmla="*/ 344368 h 433398"/>
                <a:gd name="connsiteX81" fmla="*/ 90629 w 433398"/>
                <a:gd name="connsiteY81" fmla="*/ 298917 h 433398"/>
                <a:gd name="connsiteX82" fmla="*/ 57067 w 433398"/>
                <a:gd name="connsiteY82" fmla="*/ 325450 h 433398"/>
                <a:gd name="connsiteX83" fmla="*/ 51652 w 433398"/>
                <a:gd name="connsiteY83" fmla="*/ 318558 h 433398"/>
                <a:gd name="connsiteX84" fmla="*/ 95424 w 433398"/>
                <a:gd name="connsiteY84" fmla="*/ 283960 h 433398"/>
                <a:gd name="connsiteX85" fmla="*/ 101762 w 433398"/>
                <a:gd name="connsiteY85" fmla="*/ 292009 h 433398"/>
                <a:gd name="connsiteX86" fmla="*/ 82258 w 433398"/>
                <a:gd name="connsiteY86" fmla="*/ 339942 h 433398"/>
                <a:gd name="connsiteX87" fmla="*/ 117588 w 433398"/>
                <a:gd name="connsiteY87" fmla="*/ 312011 h 433398"/>
                <a:gd name="connsiteX88" fmla="*/ 122970 w 433398"/>
                <a:gd name="connsiteY88" fmla="*/ 318807 h 433398"/>
                <a:gd name="connsiteX89" fmla="*/ 79198 w 433398"/>
                <a:gd name="connsiteY89" fmla="*/ 353405 h 433398"/>
                <a:gd name="connsiteX90" fmla="*/ 140297 w 433398"/>
                <a:gd name="connsiteY90" fmla="*/ 393603 h 433398"/>
                <a:gd name="connsiteX91" fmla="*/ 129926 w 433398"/>
                <a:gd name="connsiteY91" fmla="*/ 388759 h 433398"/>
                <a:gd name="connsiteX92" fmla="*/ 136513 w 433398"/>
                <a:gd name="connsiteY92" fmla="*/ 330222 h 433398"/>
                <a:gd name="connsiteX93" fmla="*/ 145318 w 433398"/>
                <a:gd name="connsiteY93" fmla="*/ 334351 h 433398"/>
                <a:gd name="connsiteX94" fmla="*/ 143028 w 433398"/>
                <a:gd name="connsiteY94" fmla="*/ 352144 h 433398"/>
                <a:gd name="connsiteX95" fmla="*/ 160163 w 433398"/>
                <a:gd name="connsiteY95" fmla="*/ 360177 h 433398"/>
                <a:gd name="connsiteX96" fmla="*/ 172043 w 433398"/>
                <a:gd name="connsiteY96" fmla="*/ 346859 h 433398"/>
                <a:gd name="connsiteX97" fmla="*/ 180848 w 433398"/>
                <a:gd name="connsiteY97" fmla="*/ 350971 h 433398"/>
                <a:gd name="connsiteX98" fmla="*/ 140297 w 433398"/>
                <a:gd name="connsiteY98" fmla="*/ 393603 h 433398"/>
                <a:gd name="connsiteX99" fmla="*/ 219358 w 433398"/>
                <a:gd name="connsiteY99" fmla="*/ 409171 h 433398"/>
                <a:gd name="connsiteX100" fmla="*/ 219326 w 433398"/>
                <a:gd name="connsiteY100" fmla="*/ 359985 h 433398"/>
                <a:gd name="connsiteX101" fmla="*/ 195476 w 433398"/>
                <a:gd name="connsiteY101" fmla="*/ 359985 h 433398"/>
                <a:gd name="connsiteX102" fmla="*/ 195460 w 433398"/>
                <a:gd name="connsiteY102" fmla="*/ 353397 h 433398"/>
                <a:gd name="connsiteX103" fmla="*/ 228861 w 433398"/>
                <a:gd name="connsiteY103" fmla="*/ 353365 h 433398"/>
                <a:gd name="connsiteX104" fmla="*/ 228893 w 433398"/>
                <a:gd name="connsiteY104" fmla="*/ 409155 h 433398"/>
                <a:gd name="connsiteX105" fmla="*/ 219358 w 433398"/>
                <a:gd name="connsiteY105" fmla="*/ 409171 h 433398"/>
                <a:gd name="connsiteX106" fmla="*/ 216691 w 433398"/>
                <a:gd name="connsiteY106" fmla="*/ 329539 h 433398"/>
                <a:gd name="connsiteX107" fmla="*/ 103851 w 433398"/>
                <a:gd name="connsiteY107" fmla="*/ 216683 h 433398"/>
                <a:gd name="connsiteX108" fmla="*/ 216691 w 433398"/>
                <a:gd name="connsiteY108" fmla="*/ 103827 h 433398"/>
                <a:gd name="connsiteX109" fmla="*/ 329563 w 433398"/>
                <a:gd name="connsiteY109" fmla="*/ 216683 h 433398"/>
                <a:gd name="connsiteX110" fmla="*/ 216691 w 433398"/>
                <a:gd name="connsiteY110" fmla="*/ 329539 h 433398"/>
                <a:gd name="connsiteX111" fmla="*/ 138819 w 433398"/>
                <a:gd name="connsiteY111" fmla="*/ 383248 h 433398"/>
                <a:gd name="connsiteX112" fmla="*/ 139461 w 433398"/>
                <a:gd name="connsiteY112" fmla="*/ 383545 h 433398"/>
                <a:gd name="connsiteX113" fmla="*/ 155744 w 433398"/>
                <a:gd name="connsiteY113" fmla="*/ 365286 h 433398"/>
                <a:gd name="connsiteX114" fmla="*/ 142064 w 433398"/>
                <a:gd name="connsiteY114" fmla="*/ 358900 h 433398"/>
                <a:gd name="connsiteX115" fmla="*/ 138819 w 433398"/>
                <a:gd name="connsiteY115" fmla="*/ 383248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33398" h="433398">
                  <a:moveTo>
                    <a:pt x="51652" y="233649"/>
                  </a:moveTo>
                  <a:cubicBezTo>
                    <a:pt x="37498" y="236380"/>
                    <a:pt x="32229" y="242951"/>
                    <a:pt x="34470" y="254623"/>
                  </a:cubicBezTo>
                  <a:lnTo>
                    <a:pt x="36165" y="263492"/>
                  </a:lnTo>
                  <a:lnTo>
                    <a:pt x="78009" y="255459"/>
                  </a:lnTo>
                  <a:lnTo>
                    <a:pt x="76177" y="245915"/>
                  </a:lnTo>
                  <a:cubicBezTo>
                    <a:pt x="73864" y="233898"/>
                    <a:pt x="65019" y="231094"/>
                    <a:pt x="51652" y="233649"/>
                  </a:cubicBezTo>
                  <a:close/>
                  <a:moveTo>
                    <a:pt x="45451" y="166123"/>
                  </a:moveTo>
                  <a:cubicBezTo>
                    <a:pt x="40559" y="164918"/>
                    <a:pt x="37201" y="167288"/>
                    <a:pt x="36020" y="172003"/>
                  </a:cubicBezTo>
                  <a:lnTo>
                    <a:pt x="34486" y="178221"/>
                  </a:lnTo>
                  <a:lnTo>
                    <a:pt x="50552" y="182237"/>
                  </a:lnTo>
                  <a:lnTo>
                    <a:pt x="51998" y="176414"/>
                  </a:lnTo>
                  <a:cubicBezTo>
                    <a:pt x="53363" y="170951"/>
                    <a:pt x="50753" y="167441"/>
                    <a:pt x="45451" y="166123"/>
                  </a:cubicBezTo>
                  <a:close/>
                  <a:moveTo>
                    <a:pt x="82885" y="100349"/>
                  </a:moveTo>
                  <a:cubicBezTo>
                    <a:pt x="78081" y="96629"/>
                    <a:pt x="73518" y="97714"/>
                    <a:pt x="69598" y="102783"/>
                  </a:cubicBezTo>
                  <a:lnTo>
                    <a:pt x="64377" y="109498"/>
                  </a:lnTo>
                  <a:lnTo>
                    <a:pt x="80017" y="121628"/>
                  </a:lnTo>
                  <a:lnTo>
                    <a:pt x="84805" y="115443"/>
                  </a:lnTo>
                  <a:cubicBezTo>
                    <a:pt x="88789" y="110294"/>
                    <a:pt x="88379" y="104598"/>
                    <a:pt x="82885" y="100349"/>
                  </a:cubicBezTo>
                  <a:close/>
                  <a:moveTo>
                    <a:pt x="70273" y="168726"/>
                  </a:moveTo>
                  <a:cubicBezTo>
                    <a:pt x="63967" y="167159"/>
                    <a:pt x="59951" y="171080"/>
                    <a:pt x="58489" y="176960"/>
                  </a:cubicBezTo>
                  <a:lnTo>
                    <a:pt x="56777" y="183788"/>
                  </a:lnTo>
                  <a:lnTo>
                    <a:pt x="75808" y="188527"/>
                  </a:lnTo>
                  <a:lnTo>
                    <a:pt x="77454" y="181876"/>
                  </a:lnTo>
                  <a:cubicBezTo>
                    <a:pt x="79077" y="175393"/>
                    <a:pt x="77181" y="170453"/>
                    <a:pt x="70273" y="168726"/>
                  </a:cubicBezTo>
                  <a:close/>
                  <a:moveTo>
                    <a:pt x="216707" y="0"/>
                  </a:moveTo>
                  <a:cubicBezTo>
                    <a:pt x="97039" y="0"/>
                    <a:pt x="0" y="97007"/>
                    <a:pt x="0" y="216691"/>
                  </a:cubicBezTo>
                  <a:cubicBezTo>
                    <a:pt x="0" y="336367"/>
                    <a:pt x="97039" y="433398"/>
                    <a:pt x="216707" y="433398"/>
                  </a:cubicBezTo>
                  <a:cubicBezTo>
                    <a:pt x="336383" y="433398"/>
                    <a:pt x="433398" y="336375"/>
                    <a:pt x="433398" y="216691"/>
                  </a:cubicBezTo>
                  <a:cubicBezTo>
                    <a:pt x="433390" y="97007"/>
                    <a:pt x="336383" y="0"/>
                    <a:pt x="216707" y="0"/>
                  </a:cubicBezTo>
                  <a:close/>
                  <a:moveTo>
                    <a:pt x="221567" y="22637"/>
                  </a:moveTo>
                  <a:cubicBezTo>
                    <a:pt x="226411" y="22621"/>
                    <a:pt x="233536" y="23657"/>
                    <a:pt x="237103" y="24774"/>
                  </a:cubicBezTo>
                  <a:lnTo>
                    <a:pt x="237119" y="32413"/>
                  </a:lnTo>
                  <a:cubicBezTo>
                    <a:pt x="233368" y="30847"/>
                    <a:pt x="226266" y="29305"/>
                    <a:pt x="221495" y="29305"/>
                  </a:cubicBezTo>
                  <a:cubicBezTo>
                    <a:pt x="208835" y="29321"/>
                    <a:pt x="202585" y="35394"/>
                    <a:pt x="202601" y="51460"/>
                  </a:cubicBezTo>
                  <a:cubicBezTo>
                    <a:pt x="202617" y="65766"/>
                    <a:pt x="207590" y="74884"/>
                    <a:pt x="220772" y="74852"/>
                  </a:cubicBezTo>
                  <a:cubicBezTo>
                    <a:pt x="223013" y="74852"/>
                    <a:pt x="227013" y="74322"/>
                    <a:pt x="228837" y="73976"/>
                  </a:cubicBezTo>
                  <a:lnTo>
                    <a:pt x="228805" y="49596"/>
                  </a:lnTo>
                  <a:lnTo>
                    <a:pt x="238075" y="49596"/>
                  </a:lnTo>
                  <a:lnTo>
                    <a:pt x="238123" y="78555"/>
                  </a:lnTo>
                  <a:cubicBezTo>
                    <a:pt x="232934" y="80122"/>
                    <a:pt x="226499" y="81519"/>
                    <a:pt x="219470" y="81551"/>
                  </a:cubicBezTo>
                  <a:cubicBezTo>
                    <a:pt x="201428" y="81551"/>
                    <a:pt x="193082" y="70980"/>
                    <a:pt x="193066" y="51460"/>
                  </a:cubicBezTo>
                  <a:cubicBezTo>
                    <a:pt x="193026" y="33514"/>
                    <a:pt x="200826" y="22653"/>
                    <a:pt x="221567" y="22637"/>
                  </a:cubicBezTo>
                  <a:close/>
                  <a:moveTo>
                    <a:pt x="118672" y="50456"/>
                  </a:moveTo>
                  <a:lnTo>
                    <a:pt x="136256" y="85006"/>
                  </a:lnTo>
                  <a:cubicBezTo>
                    <a:pt x="140506" y="93368"/>
                    <a:pt x="145542" y="93713"/>
                    <a:pt x="152354" y="90243"/>
                  </a:cubicBezTo>
                  <a:cubicBezTo>
                    <a:pt x="159231" y="86741"/>
                    <a:pt x="161954" y="82539"/>
                    <a:pt x="157672" y="74113"/>
                  </a:cubicBezTo>
                  <a:lnTo>
                    <a:pt x="140096" y="39547"/>
                  </a:lnTo>
                  <a:lnTo>
                    <a:pt x="148587" y="35217"/>
                  </a:lnTo>
                  <a:lnTo>
                    <a:pt x="166380" y="70177"/>
                  </a:lnTo>
                  <a:cubicBezTo>
                    <a:pt x="172831" y="82853"/>
                    <a:pt x="165866" y="90773"/>
                    <a:pt x="155351" y="96123"/>
                  </a:cubicBezTo>
                  <a:cubicBezTo>
                    <a:pt x="144820" y="101473"/>
                    <a:pt x="134393" y="102397"/>
                    <a:pt x="127942" y="89721"/>
                  </a:cubicBezTo>
                  <a:lnTo>
                    <a:pt x="110165" y="54761"/>
                  </a:lnTo>
                  <a:lnTo>
                    <a:pt x="118672" y="50456"/>
                  </a:lnTo>
                  <a:close/>
                  <a:moveTo>
                    <a:pt x="65437" y="97368"/>
                  </a:moveTo>
                  <a:cubicBezTo>
                    <a:pt x="72827" y="87849"/>
                    <a:pt x="80893" y="86636"/>
                    <a:pt x="88990" y="92894"/>
                  </a:cubicBezTo>
                  <a:cubicBezTo>
                    <a:pt x="95906" y="98276"/>
                    <a:pt x="96678" y="105771"/>
                    <a:pt x="93432" y="112679"/>
                  </a:cubicBezTo>
                  <a:lnTo>
                    <a:pt x="123179" y="113917"/>
                  </a:lnTo>
                  <a:lnTo>
                    <a:pt x="116278" y="122825"/>
                  </a:lnTo>
                  <a:lnTo>
                    <a:pt x="88211" y="121243"/>
                  </a:lnTo>
                  <a:lnTo>
                    <a:pt x="84965" y="125428"/>
                  </a:lnTo>
                  <a:lnTo>
                    <a:pt x="103273" y="139614"/>
                  </a:lnTo>
                  <a:lnTo>
                    <a:pt x="97433" y="147157"/>
                  </a:lnTo>
                  <a:lnTo>
                    <a:pt x="53331" y="113001"/>
                  </a:lnTo>
                  <a:lnTo>
                    <a:pt x="65437" y="97368"/>
                  </a:lnTo>
                  <a:close/>
                  <a:moveTo>
                    <a:pt x="29811" y="169746"/>
                  </a:moveTo>
                  <a:cubicBezTo>
                    <a:pt x="32542" y="158701"/>
                    <a:pt x="38422" y="154451"/>
                    <a:pt x="47178" y="156628"/>
                  </a:cubicBezTo>
                  <a:cubicBezTo>
                    <a:pt x="52745" y="158010"/>
                    <a:pt x="56071" y="163657"/>
                    <a:pt x="56063" y="168051"/>
                  </a:cubicBezTo>
                  <a:lnTo>
                    <a:pt x="56392" y="168131"/>
                  </a:lnTo>
                  <a:cubicBezTo>
                    <a:pt x="59043" y="161464"/>
                    <a:pt x="65365" y="157576"/>
                    <a:pt x="72691" y="159392"/>
                  </a:cubicBezTo>
                  <a:cubicBezTo>
                    <a:pt x="83126" y="161994"/>
                    <a:pt x="86668" y="172180"/>
                    <a:pt x="83985" y="182960"/>
                  </a:cubicBezTo>
                  <a:lnTo>
                    <a:pt x="79905" y="199372"/>
                  </a:lnTo>
                  <a:lnTo>
                    <a:pt x="25778" y="185909"/>
                  </a:lnTo>
                  <a:lnTo>
                    <a:pt x="29811" y="169746"/>
                  </a:lnTo>
                  <a:close/>
                  <a:moveTo>
                    <a:pt x="27738" y="254575"/>
                  </a:moveTo>
                  <a:cubicBezTo>
                    <a:pt x="24212" y="236187"/>
                    <a:pt x="34518" y="227231"/>
                    <a:pt x="49845" y="224298"/>
                  </a:cubicBezTo>
                  <a:cubicBezTo>
                    <a:pt x="65268" y="221334"/>
                    <a:pt x="78981" y="225584"/>
                    <a:pt x="82467" y="243738"/>
                  </a:cubicBezTo>
                  <a:lnTo>
                    <a:pt x="86283" y="263588"/>
                  </a:lnTo>
                  <a:lnTo>
                    <a:pt x="31498" y="274103"/>
                  </a:lnTo>
                  <a:lnTo>
                    <a:pt x="27738" y="254575"/>
                  </a:lnTo>
                  <a:close/>
                  <a:moveTo>
                    <a:pt x="79198" y="353405"/>
                  </a:moveTo>
                  <a:lnTo>
                    <a:pt x="72024" y="344368"/>
                  </a:lnTo>
                  <a:lnTo>
                    <a:pt x="90629" y="298917"/>
                  </a:lnTo>
                  <a:lnTo>
                    <a:pt x="57067" y="325450"/>
                  </a:lnTo>
                  <a:lnTo>
                    <a:pt x="51652" y="318558"/>
                  </a:lnTo>
                  <a:lnTo>
                    <a:pt x="95424" y="283960"/>
                  </a:lnTo>
                  <a:lnTo>
                    <a:pt x="101762" y="292009"/>
                  </a:lnTo>
                  <a:lnTo>
                    <a:pt x="82258" y="339942"/>
                  </a:lnTo>
                  <a:lnTo>
                    <a:pt x="117588" y="312011"/>
                  </a:lnTo>
                  <a:lnTo>
                    <a:pt x="122970" y="318807"/>
                  </a:lnTo>
                  <a:lnTo>
                    <a:pt x="79198" y="353405"/>
                  </a:lnTo>
                  <a:close/>
                  <a:moveTo>
                    <a:pt x="140297" y="393603"/>
                  </a:moveTo>
                  <a:lnTo>
                    <a:pt x="129926" y="388759"/>
                  </a:lnTo>
                  <a:lnTo>
                    <a:pt x="136513" y="330222"/>
                  </a:lnTo>
                  <a:lnTo>
                    <a:pt x="145318" y="334351"/>
                  </a:lnTo>
                  <a:lnTo>
                    <a:pt x="143028" y="352144"/>
                  </a:lnTo>
                  <a:lnTo>
                    <a:pt x="160163" y="360177"/>
                  </a:lnTo>
                  <a:lnTo>
                    <a:pt x="172043" y="346859"/>
                  </a:lnTo>
                  <a:lnTo>
                    <a:pt x="180848" y="350971"/>
                  </a:lnTo>
                  <a:lnTo>
                    <a:pt x="140297" y="393603"/>
                  </a:lnTo>
                  <a:close/>
                  <a:moveTo>
                    <a:pt x="219358" y="409171"/>
                  </a:moveTo>
                  <a:lnTo>
                    <a:pt x="219326" y="359985"/>
                  </a:lnTo>
                  <a:lnTo>
                    <a:pt x="195476" y="359985"/>
                  </a:lnTo>
                  <a:lnTo>
                    <a:pt x="195460" y="353397"/>
                  </a:lnTo>
                  <a:lnTo>
                    <a:pt x="228861" y="353365"/>
                  </a:lnTo>
                  <a:lnTo>
                    <a:pt x="228893" y="409155"/>
                  </a:lnTo>
                  <a:lnTo>
                    <a:pt x="219358" y="409171"/>
                  </a:lnTo>
                  <a:close/>
                  <a:moveTo>
                    <a:pt x="216691" y="329539"/>
                  </a:moveTo>
                  <a:cubicBezTo>
                    <a:pt x="154371" y="329539"/>
                    <a:pt x="103851" y="279003"/>
                    <a:pt x="103851" y="216683"/>
                  </a:cubicBezTo>
                  <a:cubicBezTo>
                    <a:pt x="103851" y="154363"/>
                    <a:pt x="154371" y="103827"/>
                    <a:pt x="216691" y="103827"/>
                  </a:cubicBezTo>
                  <a:cubicBezTo>
                    <a:pt x="279027" y="103827"/>
                    <a:pt x="329563" y="154363"/>
                    <a:pt x="329563" y="216683"/>
                  </a:cubicBezTo>
                  <a:cubicBezTo>
                    <a:pt x="329555" y="279003"/>
                    <a:pt x="279019" y="329539"/>
                    <a:pt x="216691" y="329539"/>
                  </a:cubicBezTo>
                  <a:close/>
                  <a:moveTo>
                    <a:pt x="138819" y="383248"/>
                  </a:moveTo>
                  <a:lnTo>
                    <a:pt x="139461" y="383545"/>
                  </a:lnTo>
                  <a:lnTo>
                    <a:pt x="155744" y="365286"/>
                  </a:lnTo>
                  <a:lnTo>
                    <a:pt x="142064" y="358900"/>
                  </a:lnTo>
                  <a:lnTo>
                    <a:pt x="138819" y="383248"/>
                  </a:lnTo>
                  <a:close/>
                </a:path>
              </a:pathLst>
            </a:custGeom>
            <a:solidFill>
              <a:srgbClr val="FFFFFF">
                <a:alpha val="80000"/>
              </a:srgbClr>
            </a:solidFill>
            <a:ln w="8021" cap="flat">
              <a:noFill/>
              <a:prstDash val="solid"/>
              <a:miter/>
            </a:ln>
          </p:spPr>
          <p:txBody>
            <a:bodyPr rtlCol="0" anchor="ctr"/>
            <a:lstStyle/>
            <a:p>
              <a:endParaRPr lang="da-DK"/>
            </a:p>
          </p:txBody>
        </p:sp>
        <p:sp>
          <p:nvSpPr>
            <p:cNvPr id="9" name="Freeform: Shape 8">
              <a:extLst>
                <a:ext uri="{FF2B5EF4-FFF2-40B4-BE49-F238E27FC236}">
                  <a16:creationId xmlns:a16="http://schemas.microsoft.com/office/drawing/2014/main" id="{9C037C35-F63E-67F4-BA64-85FDE37221CE}"/>
                </a:ext>
              </a:extLst>
            </p:cNvPr>
            <p:cNvSpPr/>
            <p:nvPr/>
          </p:nvSpPr>
          <p:spPr>
            <a:xfrm>
              <a:off x="11186811" y="5991228"/>
              <a:ext cx="433398" cy="433398"/>
            </a:xfrm>
            <a:custGeom>
              <a:avLst/>
              <a:gdLst>
                <a:gd name="connsiteX0" fmla="*/ 282787 w 433398"/>
                <a:gd name="connsiteY0" fmla="*/ 41402 h 433398"/>
                <a:gd name="connsiteX1" fmla="*/ 260238 w 433398"/>
                <a:gd name="connsiteY1" fmla="*/ 57171 h 433398"/>
                <a:gd name="connsiteX2" fmla="*/ 257009 w 433398"/>
                <a:gd name="connsiteY2" fmla="*/ 70602 h 433398"/>
                <a:gd name="connsiteX3" fmla="*/ 291639 w 433398"/>
                <a:gd name="connsiteY3" fmla="*/ 49387 h 433398"/>
                <a:gd name="connsiteX4" fmla="*/ 282787 w 433398"/>
                <a:gd name="connsiteY4" fmla="*/ 41402 h 433398"/>
                <a:gd name="connsiteX5" fmla="*/ 333523 w 433398"/>
                <a:gd name="connsiteY5" fmla="*/ 349783 h 433398"/>
                <a:gd name="connsiteX6" fmla="*/ 347019 w 433398"/>
                <a:gd name="connsiteY6" fmla="*/ 349124 h 433398"/>
                <a:gd name="connsiteX7" fmla="*/ 353060 w 433398"/>
                <a:gd name="connsiteY7" fmla="*/ 343147 h 433398"/>
                <a:gd name="connsiteX8" fmla="*/ 339163 w 433398"/>
                <a:gd name="connsiteY8" fmla="*/ 329073 h 433398"/>
                <a:gd name="connsiteX9" fmla="*/ 333612 w 433398"/>
                <a:gd name="connsiteY9" fmla="*/ 334568 h 433398"/>
                <a:gd name="connsiteX10" fmla="*/ 333523 w 433398"/>
                <a:gd name="connsiteY10" fmla="*/ 349783 h 433398"/>
                <a:gd name="connsiteX11" fmla="*/ 266608 w 433398"/>
                <a:gd name="connsiteY11" fmla="*/ 84162 h 433398"/>
                <a:gd name="connsiteX12" fmla="*/ 289189 w 433398"/>
                <a:gd name="connsiteY12" fmla="*/ 68128 h 433398"/>
                <a:gd name="connsiteX13" fmla="*/ 292250 w 433398"/>
                <a:gd name="connsiteY13" fmla="*/ 56111 h 433398"/>
                <a:gd name="connsiteX14" fmla="*/ 257908 w 433398"/>
                <a:gd name="connsiteY14" fmla="*/ 77053 h 433398"/>
                <a:gd name="connsiteX15" fmla="*/ 266608 w 433398"/>
                <a:gd name="connsiteY15" fmla="*/ 84162 h 433398"/>
                <a:gd name="connsiteX16" fmla="*/ 220137 w 433398"/>
                <a:gd name="connsiteY16" fmla="*/ 382855 h 433398"/>
                <a:gd name="connsiteX17" fmla="*/ 209437 w 433398"/>
                <a:gd name="connsiteY17" fmla="*/ 393667 h 433398"/>
                <a:gd name="connsiteX18" fmla="*/ 219559 w 433398"/>
                <a:gd name="connsiteY18" fmla="*/ 402640 h 433398"/>
                <a:gd name="connsiteX19" fmla="*/ 228066 w 433398"/>
                <a:gd name="connsiteY19" fmla="*/ 402592 h 433398"/>
                <a:gd name="connsiteX20" fmla="*/ 227953 w 433398"/>
                <a:gd name="connsiteY20" fmla="*/ 382806 h 433398"/>
                <a:gd name="connsiteX21" fmla="*/ 220137 w 433398"/>
                <a:gd name="connsiteY21" fmla="*/ 382855 h 433398"/>
                <a:gd name="connsiteX22" fmla="*/ 216683 w 433398"/>
                <a:gd name="connsiteY22" fmla="*/ 0 h 433398"/>
                <a:gd name="connsiteX23" fmla="*/ 0 w 433398"/>
                <a:gd name="connsiteY23" fmla="*/ 216691 h 433398"/>
                <a:gd name="connsiteX24" fmla="*/ 216691 w 433398"/>
                <a:gd name="connsiteY24" fmla="*/ 433398 h 433398"/>
                <a:gd name="connsiteX25" fmla="*/ 433398 w 433398"/>
                <a:gd name="connsiteY25" fmla="*/ 216691 h 433398"/>
                <a:gd name="connsiteX26" fmla="*/ 216683 w 433398"/>
                <a:gd name="connsiteY26" fmla="*/ 0 h 433398"/>
                <a:gd name="connsiteX27" fmla="*/ 391891 w 433398"/>
                <a:gd name="connsiteY27" fmla="*/ 136015 h 433398"/>
                <a:gd name="connsiteX28" fmla="*/ 403531 w 433398"/>
                <a:gd name="connsiteY28" fmla="*/ 167425 h 433398"/>
                <a:gd name="connsiteX29" fmla="*/ 397330 w 433398"/>
                <a:gd name="connsiteY29" fmla="*/ 169714 h 433398"/>
                <a:gd name="connsiteX30" fmla="*/ 389016 w 433398"/>
                <a:gd name="connsiteY30" fmla="*/ 147262 h 433398"/>
                <a:gd name="connsiteX31" fmla="*/ 373640 w 433398"/>
                <a:gd name="connsiteY31" fmla="*/ 152957 h 433398"/>
                <a:gd name="connsiteX32" fmla="*/ 380211 w 433398"/>
                <a:gd name="connsiteY32" fmla="*/ 170702 h 433398"/>
                <a:gd name="connsiteX33" fmla="*/ 374034 w 433398"/>
                <a:gd name="connsiteY33" fmla="*/ 172991 h 433398"/>
                <a:gd name="connsiteX34" fmla="*/ 367463 w 433398"/>
                <a:gd name="connsiteY34" fmla="*/ 155230 h 433398"/>
                <a:gd name="connsiteX35" fmla="*/ 349059 w 433398"/>
                <a:gd name="connsiteY35" fmla="*/ 162058 h 433398"/>
                <a:gd name="connsiteX36" fmla="*/ 357655 w 433398"/>
                <a:gd name="connsiteY36" fmla="*/ 185250 h 433398"/>
                <a:gd name="connsiteX37" fmla="*/ 351477 w 433398"/>
                <a:gd name="connsiteY37" fmla="*/ 187539 h 433398"/>
                <a:gd name="connsiteX38" fmla="*/ 339564 w 433398"/>
                <a:gd name="connsiteY38" fmla="*/ 155407 h 433398"/>
                <a:gd name="connsiteX39" fmla="*/ 391891 w 433398"/>
                <a:gd name="connsiteY39" fmla="*/ 136015 h 433398"/>
                <a:gd name="connsiteX40" fmla="*/ 342279 w 433398"/>
                <a:gd name="connsiteY40" fmla="*/ 69518 h 433398"/>
                <a:gd name="connsiteX41" fmla="*/ 355879 w 433398"/>
                <a:gd name="connsiteY41" fmla="*/ 84018 h 433398"/>
                <a:gd name="connsiteX42" fmla="*/ 353397 w 433398"/>
                <a:gd name="connsiteY42" fmla="*/ 121435 h 433398"/>
                <a:gd name="connsiteX43" fmla="*/ 315441 w 433398"/>
                <a:gd name="connsiteY43" fmla="*/ 122440 h 433398"/>
                <a:gd name="connsiteX44" fmla="*/ 301584 w 433398"/>
                <a:gd name="connsiteY44" fmla="*/ 107707 h 433398"/>
                <a:gd name="connsiteX45" fmla="*/ 342279 w 433398"/>
                <a:gd name="connsiteY45" fmla="*/ 69518 h 433398"/>
                <a:gd name="connsiteX46" fmla="*/ 251313 w 433398"/>
                <a:gd name="connsiteY46" fmla="*/ 53797 h 433398"/>
                <a:gd name="connsiteX47" fmla="*/ 285124 w 433398"/>
                <a:gd name="connsiteY47" fmla="*/ 35233 h 433398"/>
                <a:gd name="connsiteX48" fmla="*/ 298130 w 433398"/>
                <a:gd name="connsiteY48" fmla="*/ 71494 h 433398"/>
                <a:gd name="connsiteX49" fmla="*/ 264287 w 433398"/>
                <a:gd name="connsiteY49" fmla="*/ 90323 h 433398"/>
                <a:gd name="connsiteX50" fmla="*/ 251313 w 433398"/>
                <a:gd name="connsiteY50" fmla="*/ 53797 h 433398"/>
                <a:gd name="connsiteX51" fmla="*/ 233520 w 433398"/>
                <a:gd name="connsiteY51" fmla="*/ 24196 h 433398"/>
                <a:gd name="connsiteX52" fmla="*/ 233568 w 433398"/>
                <a:gd name="connsiteY52" fmla="*/ 30783 h 433398"/>
                <a:gd name="connsiteX53" fmla="*/ 208401 w 433398"/>
                <a:gd name="connsiteY53" fmla="*/ 30927 h 433398"/>
                <a:gd name="connsiteX54" fmla="*/ 208497 w 433398"/>
                <a:gd name="connsiteY54" fmla="*/ 48198 h 433398"/>
                <a:gd name="connsiteX55" fmla="*/ 228725 w 433398"/>
                <a:gd name="connsiteY55" fmla="*/ 48070 h 433398"/>
                <a:gd name="connsiteX56" fmla="*/ 228757 w 433398"/>
                <a:gd name="connsiteY56" fmla="*/ 54673 h 433398"/>
                <a:gd name="connsiteX57" fmla="*/ 208529 w 433398"/>
                <a:gd name="connsiteY57" fmla="*/ 54785 h 433398"/>
                <a:gd name="connsiteX58" fmla="*/ 208674 w 433398"/>
                <a:gd name="connsiteY58" fmla="*/ 80105 h 433398"/>
                <a:gd name="connsiteX59" fmla="*/ 199131 w 433398"/>
                <a:gd name="connsiteY59" fmla="*/ 80154 h 433398"/>
                <a:gd name="connsiteX60" fmla="*/ 198818 w 433398"/>
                <a:gd name="connsiteY60" fmla="*/ 24380 h 433398"/>
                <a:gd name="connsiteX61" fmla="*/ 233520 w 433398"/>
                <a:gd name="connsiteY61" fmla="*/ 24196 h 433398"/>
                <a:gd name="connsiteX62" fmla="*/ 103835 w 433398"/>
                <a:gd name="connsiteY62" fmla="*/ 216691 h 433398"/>
                <a:gd name="connsiteX63" fmla="*/ 216691 w 433398"/>
                <a:gd name="connsiteY63" fmla="*/ 103835 h 433398"/>
                <a:gd name="connsiteX64" fmla="*/ 329547 w 433398"/>
                <a:gd name="connsiteY64" fmla="*/ 216691 h 433398"/>
                <a:gd name="connsiteX65" fmla="*/ 216691 w 433398"/>
                <a:gd name="connsiteY65" fmla="*/ 329547 h 433398"/>
                <a:gd name="connsiteX66" fmla="*/ 103835 w 433398"/>
                <a:gd name="connsiteY66" fmla="*/ 216691 h 433398"/>
                <a:gd name="connsiteX67" fmla="*/ 217848 w 433398"/>
                <a:gd name="connsiteY67" fmla="*/ 409243 h 433398"/>
                <a:gd name="connsiteX68" fmla="*/ 199806 w 433398"/>
                <a:gd name="connsiteY68" fmla="*/ 393458 h 433398"/>
                <a:gd name="connsiteX69" fmla="*/ 212658 w 433398"/>
                <a:gd name="connsiteY69" fmla="*/ 377770 h 433398"/>
                <a:gd name="connsiteX70" fmla="*/ 195259 w 433398"/>
                <a:gd name="connsiteY70" fmla="*/ 353574 h 433398"/>
                <a:gd name="connsiteX71" fmla="*/ 206537 w 433398"/>
                <a:gd name="connsiteY71" fmla="*/ 353494 h 433398"/>
                <a:gd name="connsiteX72" fmla="*/ 222619 w 433398"/>
                <a:gd name="connsiteY72" fmla="*/ 376589 h 433398"/>
                <a:gd name="connsiteX73" fmla="*/ 227921 w 433398"/>
                <a:gd name="connsiteY73" fmla="*/ 376573 h 433398"/>
                <a:gd name="connsiteX74" fmla="*/ 227793 w 433398"/>
                <a:gd name="connsiteY74" fmla="*/ 353397 h 433398"/>
                <a:gd name="connsiteX75" fmla="*/ 237336 w 433398"/>
                <a:gd name="connsiteY75" fmla="*/ 353333 h 433398"/>
                <a:gd name="connsiteX76" fmla="*/ 237633 w 433398"/>
                <a:gd name="connsiteY76" fmla="*/ 409123 h 433398"/>
                <a:gd name="connsiteX77" fmla="*/ 217848 w 433398"/>
                <a:gd name="connsiteY77" fmla="*/ 409243 h 433398"/>
                <a:gd name="connsiteX78" fmla="*/ 273814 w 433398"/>
                <a:gd name="connsiteY78" fmla="*/ 401523 h 433398"/>
                <a:gd name="connsiteX79" fmla="*/ 271275 w 433398"/>
                <a:gd name="connsiteY79" fmla="*/ 395434 h 433398"/>
                <a:gd name="connsiteX80" fmla="*/ 293350 w 433398"/>
                <a:gd name="connsiteY80" fmla="*/ 386148 h 433398"/>
                <a:gd name="connsiteX81" fmla="*/ 286980 w 433398"/>
                <a:gd name="connsiteY81" fmla="*/ 371038 h 433398"/>
                <a:gd name="connsiteX82" fmla="*/ 269548 w 433398"/>
                <a:gd name="connsiteY82" fmla="*/ 378380 h 433398"/>
                <a:gd name="connsiteX83" fmla="*/ 266994 w 433398"/>
                <a:gd name="connsiteY83" fmla="*/ 372307 h 433398"/>
                <a:gd name="connsiteX84" fmla="*/ 284426 w 433398"/>
                <a:gd name="connsiteY84" fmla="*/ 364965 h 433398"/>
                <a:gd name="connsiteX85" fmla="*/ 276818 w 433398"/>
                <a:gd name="connsiteY85" fmla="*/ 346891 h 433398"/>
                <a:gd name="connsiteX86" fmla="*/ 254037 w 433398"/>
                <a:gd name="connsiteY86" fmla="*/ 356490 h 433398"/>
                <a:gd name="connsiteX87" fmla="*/ 251482 w 433398"/>
                <a:gd name="connsiteY87" fmla="*/ 350401 h 433398"/>
                <a:gd name="connsiteX88" fmla="*/ 283084 w 433398"/>
                <a:gd name="connsiteY88" fmla="*/ 337114 h 433398"/>
                <a:gd name="connsiteX89" fmla="*/ 304701 w 433398"/>
                <a:gd name="connsiteY89" fmla="*/ 388526 h 433398"/>
                <a:gd name="connsiteX90" fmla="*/ 273814 w 433398"/>
                <a:gd name="connsiteY90" fmla="*/ 401523 h 433398"/>
                <a:gd name="connsiteX91" fmla="*/ 350425 w 433398"/>
                <a:gd name="connsiteY91" fmla="*/ 355036 h 433398"/>
                <a:gd name="connsiteX92" fmla="*/ 326486 w 433398"/>
                <a:gd name="connsiteY92" fmla="*/ 356354 h 433398"/>
                <a:gd name="connsiteX93" fmla="*/ 324711 w 433398"/>
                <a:gd name="connsiteY93" fmla="*/ 336159 h 433398"/>
                <a:gd name="connsiteX94" fmla="*/ 295359 w 433398"/>
                <a:gd name="connsiteY94" fmla="*/ 331025 h 433398"/>
                <a:gd name="connsiteX95" fmla="*/ 303375 w 433398"/>
                <a:gd name="connsiteY95" fmla="*/ 323089 h 433398"/>
                <a:gd name="connsiteX96" fmla="*/ 331001 w 433398"/>
                <a:gd name="connsiteY96" fmla="*/ 328342 h 433398"/>
                <a:gd name="connsiteX97" fmla="*/ 334769 w 433398"/>
                <a:gd name="connsiteY97" fmla="*/ 324623 h 433398"/>
                <a:gd name="connsiteX98" fmla="*/ 318502 w 433398"/>
                <a:gd name="connsiteY98" fmla="*/ 308147 h 433398"/>
                <a:gd name="connsiteX99" fmla="*/ 325282 w 433398"/>
                <a:gd name="connsiteY99" fmla="*/ 301448 h 433398"/>
                <a:gd name="connsiteX100" fmla="*/ 364491 w 433398"/>
                <a:gd name="connsiteY100" fmla="*/ 341123 h 433398"/>
                <a:gd name="connsiteX101" fmla="*/ 350425 w 433398"/>
                <a:gd name="connsiteY101" fmla="*/ 355036 h 433398"/>
                <a:gd name="connsiteX102" fmla="*/ 392928 w 433398"/>
                <a:gd name="connsiteY102" fmla="*/ 293993 h 433398"/>
                <a:gd name="connsiteX103" fmla="*/ 334158 w 433398"/>
                <a:gd name="connsiteY103" fmla="*/ 290539 h 433398"/>
                <a:gd name="connsiteX104" fmla="*/ 337797 w 433398"/>
                <a:gd name="connsiteY104" fmla="*/ 281534 h 433398"/>
                <a:gd name="connsiteX105" fmla="*/ 355687 w 433398"/>
                <a:gd name="connsiteY105" fmla="*/ 282867 h 433398"/>
                <a:gd name="connsiteX106" fmla="*/ 362780 w 433398"/>
                <a:gd name="connsiteY106" fmla="*/ 265339 h 433398"/>
                <a:gd name="connsiteX107" fmla="*/ 348850 w 433398"/>
                <a:gd name="connsiteY107" fmla="*/ 254181 h 433398"/>
                <a:gd name="connsiteX108" fmla="*/ 352489 w 433398"/>
                <a:gd name="connsiteY108" fmla="*/ 245160 h 433398"/>
                <a:gd name="connsiteX109" fmla="*/ 397217 w 433398"/>
                <a:gd name="connsiteY109" fmla="*/ 283365 h 433398"/>
                <a:gd name="connsiteX110" fmla="*/ 392928 w 433398"/>
                <a:gd name="connsiteY110" fmla="*/ 293993 h 433398"/>
                <a:gd name="connsiteX111" fmla="*/ 408680 w 433398"/>
                <a:gd name="connsiteY111" fmla="*/ 235015 h 433398"/>
                <a:gd name="connsiteX112" fmla="*/ 408512 w 433398"/>
                <a:gd name="connsiteY112" fmla="*/ 244743 h 433398"/>
                <a:gd name="connsiteX113" fmla="*/ 353068 w 433398"/>
                <a:gd name="connsiteY113" fmla="*/ 225158 h 433398"/>
                <a:gd name="connsiteX114" fmla="*/ 353269 w 433398"/>
                <a:gd name="connsiteY114" fmla="*/ 213703 h 433398"/>
                <a:gd name="connsiteX115" fmla="*/ 409387 w 433398"/>
                <a:gd name="connsiteY115" fmla="*/ 195878 h 433398"/>
                <a:gd name="connsiteX116" fmla="*/ 409219 w 433398"/>
                <a:gd name="connsiteY116" fmla="*/ 205686 h 433398"/>
                <a:gd name="connsiteX117" fmla="*/ 361237 w 433398"/>
                <a:gd name="connsiteY117" fmla="*/ 219840 h 433398"/>
                <a:gd name="connsiteX118" fmla="*/ 408680 w 433398"/>
                <a:gd name="connsiteY118" fmla="*/ 235015 h 433398"/>
                <a:gd name="connsiteX119" fmla="*/ 386951 w 433398"/>
                <a:gd name="connsiteY119" fmla="*/ 285390 h 433398"/>
                <a:gd name="connsiteX120" fmla="*/ 387216 w 433398"/>
                <a:gd name="connsiteY120" fmla="*/ 284747 h 433398"/>
                <a:gd name="connsiteX121" fmla="*/ 368122 w 433398"/>
                <a:gd name="connsiteY121" fmla="*/ 269468 h 433398"/>
                <a:gd name="connsiteX122" fmla="*/ 362475 w 433398"/>
                <a:gd name="connsiteY122" fmla="*/ 283462 h 433398"/>
                <a:gd name="connsiteX123" fmla="*/ 386951 w 433398"/>
                <a:gd name="connsiteY123" fmla="*/ 285390 h 433398"/>
                <a:gd name="connsiteX124" fmla="*/ 346874 w 433398"/>
                <a:gd name="connsiteY124" fmla="*/ 114471 h 433398"/>
                <a:gd name="connsiteX125" fmla="*/ 350184 w 433398"/>
                <a:gd name="connsiteY125" fmla="*/ 87576 h 433398"/>
                <a:gd name="connsiteX126" fmla="*/ 343999 w 433398"/>
                <a:gd name="connsiteY126" fmla="*/ 81005 h 433398"/>
                <a:gd name="connsiteX127" fmla="*/ 312951 w 433398"/>
                <a:gd name="connsiteY127" fmla="*/ 110157 h 433398"/>
                <a:gd name="connsiteX128" fmla="*/ 319586 w 433398"/>
                <a:gd name="connsiteY128" fmla="*/ 117234 h 433398"/>
                <a:gd name="connsiteX129" fmla="*/ 346874 w 433398"/>
                <a:gd name="connsiteY129" fmla="*/ 114471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33398" h="433398">
                  <a:moveTo>
                    <a:pt x="282787" y="41402"/>
                  </a:moveTo>
                  <a:cubicBezTo>
                    <a:pt x="272729" y="37603"/>
                    <a:pt x="266279" y="41185"/>
                    <a:pt x="260238" y="57171"/>
                  </a:cubicBezTo>
                  <a:cubicBezTo>
                    <a:pt x="258166" y="62601"/>
                    <a:pt x="257057" y="67012"/>
                    <a:pt x="257009" y="70602"/>
                  </a:cubicBezTo>
                  <a:lnTo>
                    <a:pt x="291639" y="49387"/>
                  </a:lnTo>
                  <a:cubicBezTo>
                    <a:pt x="290378" y="45579"/>
                    <a:pt x="287414" y="43145"/>
                    <a:pt x="282787" y="41402"/>
                  </a:cubicBezTo>
                  <a:close/>
                  <a:moveTo>
                    <a:pt x="333523" y="349783"/>
                  </a:moveTo>
                  <a:cubicBezTo>
                    <a:pt x="337773" y="354096"/>
                    <a:pt x="342448" y="353638"/>
                    <a:pt x="347019" y="349124"/>
                  </a:cubicBezTo>
                  <a:lnTo>
                    <a:pt x="353060" y="343147"/>
                  </a:lnTo>
                  <a:lnTo>
                    <a:pt x="339163" y="329073"/>
                  </a:lnTo>
                  <a:lnTo>
                    <a:pt x="333612" y="334568"/>
                  </a:lnTo>
                  <a:cubicBezTo>
                    <a:pt x="328977" y="339147"/>
                    <a:pt x="328631" y="344842"/>
                    <a:pt x="333523" y="349783"/>
                  </a:cubicBezTo>
                  <a:close/>
                  <a:moveTo>
                    <a:pt x="266608" y="84162"/>
                  </a:moveTo>
                  <a:cubicBezTo>
                    <a:pt x="276682" y="87978"/>
                    <a:pt x="283148" y="84114"/>
                    <a:pt x="289189" y="68128"/>
                  </a:cubicBezTo>
                  <a:cubicBezTo>
                    <a:pt x="291013" y="63324"/>
                    <a:pt x="292017" y="59453"/>
                    <a:pt x="292250" y="56111"/>
                  </a:cubicBezTo>
                  <a:lnTo>
                    <a:pt x="257908" y="77053"/>
                  </a:lnTo>
                  <a:cubicBezTo>
                    <a:pt x="259363" y="80298"/>
                    <a:pt x="262311" y="82539"/>
                    <a:pt x="266608" y="84162"/>
                  </a:cubicBezTo>
                  <a:close/>
                  <a:moveTo>
                    <a:pt x="220137" y="382855"/>
                  </a:moveTo>
                  <a:cubicBezTo>
                    <a:pt x="213638" y="382887"/>
                    <a:pt x="209405" y="386726"/>
                    <a:pt x="209437" y="393667"/>
                  </a:cubicBezTo>
                  <a:cubicBezTo>
                    <a:pt x="209469" y="399740"/>
                    <a:pt x="213140" y="402672"/>
                    <a:pt x="219559" y="402640"/>
                  </a:cubicBezTo>
                  <a:lnTo>
                    <a:pt x="228066" y="402592"/>
                  </a:lnTo>
                  <a:lnTo>
                    <a:pt x="227953" y="382806"/>
                  </a:lnTo>
                  <a:lnTo>
                    <a:pt x="220137" y="382855"/>
                  </a:lnTo>
                  <a:close/>
                  <a:moveTo>
                    <a:pt x="216683" y="0"/>
                  </a:moveTo>
                  <a:cubicBezTo>
                    <a:pt x="97023" y="0"/>
                    <a:pt x="0" y="97007"/>
                    <a:pt x="0" y="216691"/>
                  </a:cubicBezTo>
                  <a:cubicBezTo>
                    <a:pt x="0" y="336367"/>
                    <a:pt x="97023" y="433398"/>
                    <a:pt x="216691" y="433398"/>
                  </a:cubicBezTo>
                  <a:cubicBezTo>
                    <a:pt x="336383" y="433398"/>
                    <a:pt x="433398" y="336375"/>
                    <a:pt x="433398" y="216691"/>
                  </a:cubicBezTo>
                  <a:cubicBezTo>
                    <a:pt x="433390" y="97007"/>
                    <a:pt x="336383" y="0"/>
                    <a:pt x="216683" y="0"/>
                  </a:cubicBezTo>
                  <a:close/>
                  <a:moveTo>
                    <a:pt x="391891" y="136015"/>
                  </a:moveTo>
                  <a:lnTo>
                    <a:pt x="403531" y="167425"/>
                  </a:lnTo>
                  <a:lnTo>
                    <a:pt x="397330" y="169714"/>
                  </a:lnTo>
                  <a:lnTo>
                    <a:pt x="389016" y="147262"/>
                  </a:lnTo>
                  <a:lnTo>
                    <a:pt x="373640" y="152957"/>
                  </a:lnTo>
                  <a:lnTo>
                    <a:pt x="380211" y="170702"/>
                  </a:lnTo>
                  <a:lnTo>
                    <a:pt x="374034" y="172991"/>
                  </a:lnTo>
                  <a:lnTo>
                    <a:pt x="367463" y="155230"/>
                  </a:lnTo>
                  <a:lnTo>
                    <a:pt x="349059" y="162058"/>
                  </a:lnTo>
                  <a:lnTo>
                    <a:pt x="357655" y="185250"/>
                  </a:lnTo>
                  <a:lnTo>
                    <a:pt x="351477" y="187539"/>
                  </a:lnTo>
                  <a:lnTo>
                    <a:pt x="339564" y="155407"/>
                  </a:lnTo>
                  <a:lnTo>
                    <a:pt x="391891" y="136015"/>
                  </a:lnTo>
                  <a:close/>
                  <a:moveTo>
                    <a:pt x="342279" y="69518"/>
                  </a:moveTo>
                  <a:lnTo>
                    <a:pt x="355879" y="84018"/>
                  </a:lnTo>
                  <a:cubicBezTo>
                    <a:pt x="368700" y="97682"/>
                    <a:pt x="364772" y="110751"/>
                    <a:pt x="353397" y="121435"/>
                  </a:cubicBezTo>
                  <a:cubicBezTo>
                    <a:pt x="341942" y="132184"/>
                    <a:pt x="328077" y="135919"/>
                    <a:pt x="315441" y="122440"/>
                  </a:cubicBezTo>
                  <a:lnTo>
                    <a:pt x="301584" y="107707"/>
                  </a:lnTo>
                  <a:lnTo>
                    <a:pt x="342279" y="69518"/>
                  </a:lnTo>
                  <a:close/>
                  <a:moveTo>
                    <a:pt x="251313" y="53797"/>
                  </a:moveTo>
                  <a:cubicBezTo>
                    <a:pt x="258800" y="33980"/>
                    <a:pt x="268825" y="29072"/>
                    <a:pt x="285124" y="35233"/>
                  </a:cubicBezTo>
                  <a:cubicBezTo>
                    <a:pt x="301351" y="41370"/>
                    <a:pt x="305601" y="51693"/>
                    <a:pt x="298130" y="71494"/>
                  </a:cubicBezTo>
                  <a:cubicBezTo>
                    <a:pt x="290659" y="91199"/>
                    <a:pt x="280843" y="96581"/>
                    <a:pt x="264287" y="90323"/>
                  </a:cubicBezTo>
                  <a:cubicBezTo>
                    <a:pt x="247642" y="84034"/>
                    <a:pt x="243843" y="73502"/>
                    <a:pt x="251313" y="53797"/>
                  </a:cubicBezTo>
                  <a:close/>
                  <a:moveTo>
                    <a:pt x="233520" y="24196"/>
                  </a:moveTo>
                  <a:lnTo>
                    <a:pt x="233568" y="30783"/>
                  </a:lnTo>
                  <a:lnTo>
                    <a:pt x="208401" y="30927"/>
                  </a:lnTo>
                  <a:lnTo>
                    <a:pt x="208497" y="48198"/>
                  </a:lnTo>
                  <a:lnTo>
                    <a:pt x="228725" y="48070"/>
                  </a:lnTo>
                  <a:lnTo>
                    <a:pt x="228757" y="54673"/>
                  </a:lnTo>
                  <a:lnTo>
                    <a:pt x="208529" y="54785"/>
                  </a:lnTo>
                  <a:lnTo>
                    <a:pt x="208674" y="80105"/>
                  </a:lnTo>
                  <a:lnTo>
                    <a:pt x="199131" y="80154"/>
                  </a:lnTo>
                  <a:lnTo>
                    <a:pt x="198818" y="24380"/>
                  </a:lnTo>
                  <a:lnTo>
                    <a:pt x="233520" y="24196"/>
                  </a:lnTo>
                  <a:close/>
                  <a:moveTo>
                    <a:pt x="103835" y="216691"/>
                  </a:moveTo>
                  <a:cubicBezTo>
                    <a:pt x="103835" y="154371"/>
                    <a:pt x="154371" y="103835"/>
                    <a:pt x="216691" y="103835"/>
                  </a:cubicBezTo>
                  <a:cubicBezTo>
                    <a:pt x="279011" y="103835"/>
                    <a:pt x="329547" y="154371"/>
                    <a:pt x="329547" y="216691"/>
                  </a:cubicBezTo>
                  <a:cubicBezTo>
                    <a:pt x="329547" y="279012"/>
                    <a:pt x="279011" y="329547"/>
                    <a:pt x="216691" y="329547"/>
                  </a:cubicBezTo>
                  <a:cubicBezTo>
                    <a:pt x="154371" y="329547"/>
                    <a:pt x="103835" y="279003"/>
                    <a:pt x="103835" y="216691"/>
                  </a:cubicBezTo>
                  <a:close/>
                  <a:moveTo>
                    <a:pt x="217848" y="409243"/>
                  </a:moveTo>
                  <a:cubicBezTo>
                    <a:pt x="205798" y="409307"/>
                    <a:pt x="199870" y="403692"/>
                    <a:pt x="199806" y="393458"/>
                  </a:cubicBezTo>
                  <a:cubicBezTo>
                    <a:pt x="199773" y="384702"/>
                    <a:pt x="205204" y="379449"/>
                    <a:pt x="212658" y="377770"/>
                  </a:cubicBezTo>
                  <a:lnTo>
                    <a:pt x="195259" y="353574"/>
                  </a:lnTo>
                  <a:lnTo>
                    <a:pt x="206537" y="353494"/>
                  </a:lnTo>
                  <a:lnTo>
                    <a:pt x="222619" y="376589"/>
                  </a:lnTo>
                  <a:lnTo>
                    <a:pt x="227921" y="376573"/>
                  </a:lnTo>
                  <a:lnTo>
                    <a:pt x="227793" y="353397"/>
                  </a:lnTo>
                  <a:lnTo>
                    <a:pt x="237336" y="353333"/>
                  </a:lnTo>
                  <a:lnTo>
                    <a:pt x="237633" y="409123"/>
                  </a:lnTo>
                  <a:lnTo>
                    <a:pt x="217848" y="409243"/>
                  </a:lnTo>
                  <a:close/>
                  <a:moveTo>
                    <a:pt x="273814" y="401523"/>
                  </a:moveTo>
                  <a:lnTo>
                    <a:pt x="271275" y="395434"/>
                  </a:lnTo>
                  <a:lnTo>
                    <a:pt x="293350" y="386148"/>
                  </a:lnTo>
                  <a:lnTo>
                    <a:pt x="286980" y="371038"/>
                  </a:lnTo>
                  <a:lnTo>
                    <a:pt x="269548" y="378380"/>
                  </a:lnTo>
                  <a:lnTo>
                    <a:pt x="266994" y="372307"/>
                  </a:lnTo>
                  <a:lnTo>
                    <a:pt x="284426" y="364965"/>
                  </a:lnTo>
                  <a:lnTo>
                    <a:pt x="276818" y="346891"/>
                  </a:lnTo>
                  <a:lnTo>
                    <a:pt x="254037" y="356490"/>
                  </a:lnTo>
                  <a:lnTo>
                    <a:pt x="251482" y="350401"/>
                  </a:lnTo>
                  <a:lnTo>
                    <a:pt x="283084" y="337114"/>
                  </a:lnTo>
                  <a:lnTo>
                    <a:pt x="304701" y="388526"/>
                  </a:lnTo>
                  <a:lnTo>
                    <a:pt x="273814" y="401523"/>
                  </a:lnTo>
                  <a:close/>
                  <a:moveTo>
                    <a:pt x="350425" y="355036"/>
                  </a:moveTo>
                  <a:cubicBezTo>
                    <a:pt x="341846" y="363511"/>
                    <a:pt x="333684" y="363648"/>
                    <a:pt x="326486" y="356354"/>
                  </a:cubicBezTo>
                  <a:cubicBezTo>
                    <a:pt x="320333" y="350136"/>
                    <a:pt x="320558" y="342577"/>
                    <a:pt x="324711" y="336159"/>
                  </a:cubicBezTo>
                  <a:lnTo>
                    <a:pt x="295359" y="331025"/>
                  </a:lnTo>
                  <a:lnTo>
                    <a:pt x="303375" y="323089"/>
                  </a:lnTo>
                  <a:lnTo>
                    <a:pt x="331001" y="328342"/>
                  </a:lnTo>
                  <a:lnTo>
                    <a:pt x="334769" y="324623"/>
                  </a:lnTo>
                  <a:lnTo>
                    <a:pt x="318502" y="308147"/>
                  </a:lnTo>
                  <a:lnTo>
                    <a:pt x="325282" y="301448"/>
                  </a:lnTo>
                  <a:lnTo>
                    <a:pt x="364491" y="341123"/>
                  </a:lnTo>
                  <a:lnTo>
                    <a:pt x="350425" y="355036"/>
                  </a:lnTo>
                  <a:close/>
                  <a:moveTo>
                    <a:pt x="392928" y="293993"/>
                  </a:moveTo>
                  <a:lnTo>
                    <a:pt x="334158" y="290539"/>
                  </a:lnTo>
                  <a:lnTo>
                    <a:pt x="337797" y="281534"/>
                  </a:lnTo>
                  <a:lnTo>
                    <a:pt x="355687" y="282867"/>
                  </a:lnTo>
                  <a:lnTo>
                    <a:pt x="362780" y="265339"/>
                  </a:lnTo>
                  <a:lnTo>
                    <a:pt x="348850" y="254181"/>
                  </a:lnTo>
                  <a:lnTo>
                    <a:pt x="352489" y="245160"/>
                  </a:lnTo>
                  <a:lnTo>
                    <a:pt x="397217" y="283365"/>
                  </a:lnTo>
                  <a:lnTo>
                    <a:pt x="392928" y="293993"/>
                  </a:lnTo>
                  <a:close/>
                  <a:moveTo>
                    <a:pt x="408680" y="235015"/>
                  </a:moveTo>
                  <a:lnTo>
                    <a:pt x="408512" y="244743"/>
                  </a:lnTo>
                  <a:lnTo>
                    <a:pt x="353068" y="225158"/>
                  </a:lnTo>
                  <a:lnTo>
                    <a:pt x="353269" y="213703"/>
                  </a:lnTo>
                  <a:lnTo>
                    <a:pt x="409387" y="195878"/>
                  </a:lnTo>
                  <a:lnTo>
                    <a:pt x="409219" y="205686"/>
                  </a:lnTo>
                  <a:lnTo>
                    <a:pt x="361237" y="219840"/>
                  </a:lnTo>
                  <a:lnTo>
                    <a:pt x="408680" y="235015"/>
                  </a:lnTo>
                  <a:close/>
                  <a:moveTo>
                    <a:pt x="386951" y="285390"/>
                  </a:moveTo>
                  <a:lnTo>
                    <a:pt x="387216" y="284747"/>
                  </a:lnTo>
                  <a:lnTo>
                    <a:pt x="368122" y="269468"/>
                  </a:lnTo>
                  <a:lnTo>
                    <a:pt x="362475" y="283462"/>
                  </a:lnTo>
                  <a:lnTo>
                    <a:pt x="386951" y="285390"/>
                  </a:lnTo>
                  <a:close/>
                  <a:moveTo>
                    <a:pt x="346874" y="114471"/>
                  </a:moveTo>
                  <a:cubicBezTo>
                    <a:pt x="357374" y="104630"/>
                    <a:pt x="358313" y="96260"/>
                    <a:pt x="350184" y="87576"/>
                  </a:cubicBezTo>
                  <a:lnTo>
                    <a:pt x="343999" y="81005"/>
                  </a:lnTo>
                  <a:lnTo>
                    <a:pt x="312951" y="110157"/>
                  </a:lnTo>
                  <a:lnTo>
                    <a:pt x="319586" y="117234"/>
                  </a:lnTo>
                  <a:cubicBezTo>
                    <a:pt x="327973" y="126159"/>
                    <a:pt x="336929" y="123805"/>
                    <a:pt x="346874" y="114471"/>
                  </a:cubicBezTo>
                  <a:close/>
                </a:path>
              </a:pathLst>
            </a:custGeom>
            <a:solidFill>
              <a:srgbClr val="FFFFFF">
                <a:alpha val="81000"/>
              </a:srgbClr>
            </a:solidFill>
            <a:ln w="8021" cap="flat">
              <a:noFill/>
              <a:prstDash val="solid"/>
              <a:miter/>
            </a:ln>
          </p:spPr>
          <p:txBody>
            <a:bodyPr rtlCol="0" anchor="ctr"/>
            <a:lstStyle/>
            <a:p>
              <a:endParaRPr lang="da-DK"/>
            </a:p>
          </p:txBody>
        </p:sp>
      </p:grpSp>
    </p:spTree>
    <p:extLst>
      <p:ext uri="{BB962C8B-B14F-4D97-AF65-F5344CB8AC3E}">
        <p14:creationId xmlns:p14="http://schemas.microsoft.com/office/powerpoint/2010/main" val="3550130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 x Indhold - Collage">
    <p:bg>
      <p:bgPr>
        <a:solidFill>
          <a:schemeClr val="accent6"/>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426D558-32A7-E390-B1A1-6250A781F19D}"/>
              </a:ext>
            </a:extLst>
          </p:cNvPr>
          <p:cNvSpPr/>
          <p:nvPr userDrawn="1"/>
        </p:nvSpPr>
        <p:spPr>
          <a:xfrm>
            <a:off x="0" y="342900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ctangle 14">
            <a:extLst>
              <a:ext uri="{FF2B5EF4-FFF2-40B4-BE49-F238E27FC236}">
                <a16:creationId xmlns:a16="http://schemas.microsoft.com/office/drawing/2014/main" id="{7ABE6E29-362C-F9A4-8868-C4DFC072CADA}"/>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Content Placeholder 6">
            <a:extLst>
              <a:ext uri="{FF2B5EF4-FFF2-40B4-BE49-F238E27FC236}">
                <a16:creationId xmlns:a16="http://schemas.microsoft.com/office/drawing/2014/main" id="{9EA9F677-00FF-52F0-050A-07B082154EAE}"/>
              </a:ext>
            </a:extLst>
          </p:cNvPr>
          <p:cNvSpPr>
            <a:spLocks noGrp="1"/>
          </p:cNvSpPr>
          <p:nvPr>
            <p:ph sz="quarter" idx="10" hasCustomPrompt="1"/>
          </p:nvPr>
        </p:nvSpPr>
        <p:spPr>
          <a:xfrm>
            <a:off x="571500" y="441324"/>
            <a:ext cx="4963538" cy="2564523"/>
          </a:xfrm>
        </p:spPr>
        <p:txBody>
          <a:bodyPr bIns="0" anchor="ctr" anchorCtr="0"/>
          <a:lstStyle>
            <a:lvl1pPr marL="0" indent="0" algn="ctr">
              <a:lnSpc>
                <a:spcPct val="95000"/>
              </a:lnSpc>
              <a:spcAft>
                <a:spcPts val="0"/>
              </a:spcAft>
              <a:buNone/>
              <a:defRPr sz="1800">
                <a:solidFill>
                  <a:schemeClr val="tx2"/>
                </a:solidFill>
                <a:latin typeface="LFPressSerifOffc" panose="020B0604020202020204" charset="0"/>
              </a:defRPr>
            </a:lvl1pPr>
            <a:lvl2pPr marL="288000" indent="0">
              <a:buNone/>
              <a:defRPr/>
            </a:lvl2pPr>
          </a:lstStyle>
          <a:p>
            <a:pPr lvl="0"/>
            <a:r>
              <a:rPr lang="en-US" dirty="0" err="1"/>
              <a:t>Indsæt</a:t>
            </a:r>
            <a:r>
              <a:rPr lang="en-US" dirty="0"/>
              <a:t> </a:t>
            </a:r>
            <a:r>
              <a:rPr lang="en-US" dirty="0" err="1"/>
              <a:t>indhold</a:t>
            </a:r>
            <a:endParaRPr lang="en-US" dirty="0"/>
          </a:p>
        </p:txBody>
      </p:sp>
      <p:sp>
        <p:nvSpPr>
          <p:cNvPr id="9" name="Content Placeholder 8">
            <a:extLst>
              <a:ext uri="{FF2B5EF4-FFF2-40B4-BE49-F238E27FC236}">
                <a16:creationId xmlns:a16="http://schemas.microsoft.com/office/drawing/2014/main" id="{58B0D7DA-A290-8A26-D0EE-DFF49DB94319}"/>
              </a:ext>
            </a:extLst>
          </p:cNvPr>
          <p:cNvSpPr>
            <a:spLocks noGrp="1"/>
          </p:cNvSpPr>
          <p:nvPr>
            <p:ph sz="quarter" idx="11" hasCustomPrompt="1"/>
          </p:nvPr>
        </p:nvSpPr>
        <p:spPr>
          <a:xfrm>
            <a:off x="571500" y="3852153"/>
            <a:ext cx="4963538" cy="2564522"/>
          </a:xfrm>
          <a:noFill/>
        </p:spPr>
        <p:txBody>
          <a:bodyPr bIns="972000" anchor="ctr" anchorCtr="0"/>
          <a:lstStyle>
            <a:lvl1pPr marL="0" indent="0" algn="ctr">
              <a:buNone/>
              <a:defRPr/>
            </a:lvl1pPr>
            <a:lvl2pPr marL="288000" indent="0">
              <a:buNone/>
              <a:defRPr/>
            </a:lvl2pPr>
          </a:lstStyle>
          <a:p>
            <a:pPr lvl="0"/>
            <a:r>
              <a:rPr lang="en-US" dirty="0" err="1"/>
              <a:t>Indsæt</a:t>
            </a:r>
            <a:r>
              <a:rPr lang="en-US" dirty="0"/>
              <a:t> </a:t>
            </a:r>
            <a:r>
              <a:rPr lang="en-US" dirty="0" err="1"/>
              <a:t>indhold</a:t>
            </a:r>
            <a:endParaRPr lang="en-US" dirty="0"/>
          </a:p>
        </p:txBody>
      </p:sp>
      <p:sp>
        <p:nvSpPr>
          <p:cNvPr id="11" name="Content Placeholder 10">
            <a:extLst>
              <a:ext uri="{FF2B5EF4-FFF2-40B4-BE49-F238E27FC236}">
                <a16:creationId xmlns:a16="http://schemas.microsoft.com/office/drawing/2014/main" id="{A1CBF3D0-24B4-9DC2-BBC7-4AE56D3B1865}"/>
              </a:ext>
            </a:extLst>
          </p:cNvPr>
          <p:cNvSpPr>
            <a:spLocks noGrp="1"/>
          </p:cNvSpPr>
          <p:nvPr>
            <p:ph sz="quarter" idx="12" hasCustomPrompt="1"/>
          </p:nvPr>
        </p:nvSpPr>
        <p:spPr>
          <a:xfrm>
            <a:off x="6600217" y="441324"/>
            <a:ext cx="5020283" cy="3410829"/>
          </a:xfrm>
          <a:noFill/>
        </p:spPr>
        <p:txBody>
          <a:bodyPr bIns="972000" anchor="ctr" anchorCtr="0"/>
          <a:lstStyle>
            <a:lvl1pPr marL="0" indent="0" algn="ctr">
              <a:buNone/>
              <a:defRPr/>
            </a:lvl1pPr>
          </a:lstStyle>
          <a:p>
            <a:pPr lvl="0"/>
            <a:r>
              <a:rPr lang="en-US" dirty="0" err="1"/>
              <a:t>Indsæt</a:t>
            </a:r>
            <a:r>
              <a:rPr lang="en-US" dirty="0"/>
              <a:t> </a:t>
            </a:r>
            <a:r>
              <a:rPr lang="en-US" dirty="0" err="1"/>
              <a:t>indhold</a:t>
            </a:r>
            <a:endParaRPr lang="en-US" dirty="0"/>
          </a:p>
        </p:txBody>
      </p:sp>
      <p:sp>
        <p:nvSpPr>
          <p:cNvPr id="13" name="Text Placeholder 12">
            <a:extLst>
              <a:ext uri="{FF2B5EF4-FFF2-40B4-BE49-F238E27FC236}">
                <a16:creationId xmlns:a16="http://schemas.microsoft.com/office/drawing/2014/main" id="{11C50BE5-FC2F-B94C-ABC3-E23FC99486C0}"/>
              </a:ext>
            </a:extLst>
          </p:cNvPr>
          <p:cNvSpPr>
            <a:spLocks noGrp="1"/>
          </p:cNvSpPr>
          <p:nvPr>
            <p:ph type="body" sz="quarter" idx="13" hasCustomPrompt="1"/>
          </p:nvPr>
        </p:nvSpPr>
        <p:spPr>
          <a:xfrm>
            <a:off x="7286626" y="4037013"/>
            <a:ext cx="3686174" cy="564170"/>
          </a:xfrm>
        </p:spPr>
        <p:txBody>
          <a:bodyPr anchor="b" anchorCtr="0"/>
          <a:lstStyle>
            <a:lvl1pPr marL="0" indent="0" algn="ctr">
              <a:lnSpc>
                <a:spcPct val="95000"/>
              </a:lnSpc>
              <a:spcAft>
                <a:spcPts val="0"/>
              </a:spcAft>
              <a:buNone/>
              <a:defRPr sz="1800">
                <a:solidFill>
                  <a:schemeClr val="tx2"/>
                </a:solidFill>
                <a:latin typeface="+mj-lt"/>
              </a:defRPr>
            </a:lvl1pPr>
            <a:lvl2pPr marL="288000" indent="0">
              <a:buNone/>
              <a:defRPr/>
            </a:lvl2pPr>
          </a:lstStyle>
          <a:p>
            <a:pPr lvl="0"/>
            <a:r>
              <a:rPr lang="en-US" dirty="0" err="1"/>
              <a:t>Indsæt</a:t>
            </a:r>
            <a:r>
              <a:rPr lang="en-US" dirty="0"/>
              <a:t> </a:t>
            </a:r>
            <a:r>
              <a:rPr lang="en-US" dirty="0" err="1"/>
              <a:t>overskrift</a:t>
            </a:r>
            <a:endParaRPr lang="en-US" dirty="0"/>
          </a:p>
        </p:txBody>
      </p:sp>
      <p:sp>
        <p:nvSpPr>
          <p:cNvPr id="14" name="Text Placeholder 12">
            <a:extLst>
              <a:ext uri="{FF2B5EF4-FFF2-40B4-BE49-F238E27FC236}">
                <a16:creationId xmlns:a16="http://schemas.microsoft.com/office/drawing/2014/main" id="{E6B93523-CC0F-E8AC-F284-D6DA323BDD92}"/>
              </a:ext>
            </a:extLst>
          </p:cNvPr>
          <p:cNvSpPr>
            <a:spLocks noGrp="1"/>
          </p:cNvSpPr>
          <p:nvPr>
            <p:ph type="body" sz="quarter" idx="14" hasCustomPrompt="1"/>
          </p:nvPr>
        </p:nvSpPr>
        <p:spPr>
          <a:xfrm>
            <a:off x="7286626" y="4800635"/>
            <a:ext cx="3686174" cy="1035961"/>
          </a:xfrm>
        </p:spPr>
        <p:txBody>
          <a:bodyPr anchor="t" anchorCtr="0"/>
          <a:lstStyle>
            <a:lvl1pPr marL="0" indent="0" algn="ctr">
              <a:lnSpc>
                <a:spcPct val="95000"/>
              </a:lnSpc>
              <a:spcAft>
                <a:spcPts val="0"/>
              </a:spcAft>
              <a:buNone/>
              <a:defRPr sz="1400">
                <a:solidFill>
                  <a:schemeClr val="tx2"/>
                </a:solidFill>
                <a:latin typeface="+mn-lt"/>
              </a:defRPr>
            </a:lvl1pPr>
            <a:lvl2pPr marL="288000" indent="0">
              <a:buNone/>
              <a:defRPr/>
            </a:lvl2pPr>
          </a:lstStyle>
          <a:p>
            <a:pPr lvl="0"/>
            <a:r>
              <a:rPr lang="en-US" dirty="0" err="1"/>
              <a:t>Indsæt</a:t>
            </a:r>
            <a:r>
              <a:rPr lang="en-US" dirty="0"/>
              <a:t> </a:t>
            </a:r>
            <a:r>
              <a:rPr lang="en-US" dirty="0" err="1"/>
              <a:t>tekst</a:t>
            </a:r>
            <a:r>
              <a:rPr lang="en-US" dirty="0"/>
              <a:t> – max. </a:t>
            </a:r>
            <a:r>
              <a:rPr lang="en-US" dirty="0" err="1"/>
              <a:t>frm</a:t>
            </a:r>
            <a:r>
              <a:rPr lang="en-US" dirty="0"/>
              <a:t> </a:t>
            </a:r>
            <a:r>
              <a:rPr lang="en-US" dirty="0" err="1"/>
              <a:t>linjer</a:t>
            </a:r>
            <a:endParaRPr lang="en-US" dirty="0"/>
          </a:p>
        </p:txBody>
      </p:sp>
    </p:spTree>
    <p:extLst>
      <p:ext uri="{BB962C8B-B14F-4D97-AF65-F5344CB8AC3E}">
        <p14:creationId xmlns:p14="http://schemas.microsoft.com/office/powerpoint/2010/main" val="1953953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 x Indhold - Collage - AL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426D558-32A7-E390-B1A1-6250A781F19D}"/>
              </a:ext>
            </a:extLst>
          </p:cNvPr>
          <p:cNvSpPr/>
          <p:nvPr userDrawn="1"/>
        </p:nvSpPr>
        <p:spPr>
          <a:xfrm>
            <a:off x="0" y="342900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ctangle 14">
            <a:extLst>
              <a:ext uri="{FF2B5EF4-FFF2-40B4-BE49-F238E27FC236}">
                <a16:creationId xmlns:a16="http://schemas.microsoft.com/office/drawing/2014/main" id="{7ABE6E29-362C-F9A4-8868-C4DFC072CADA}"/>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Content Placeholder 8">
            <a:extLst>
              <a:ext uri="{FF2B5EF4-FFF2-40B4-BE49-F238E27FC236}">
                <a16:creationId xmlns:a16="http://schemas.microsoft.com/office/drawing/2014/main" id="{58B0D7DA-A290-8A26-D0EE-DFF49DB94319}"/>
              </a:ext>
            </a:extLst>
          </p:cNvPr>
          <p:cNvSpPr>
            <a:spLocks noGrp="1"/>
          </p:cNvSpPr>
          <p:nvPr>
            <p:ph sz="quarter" idx="11" hasCustomPrompt="1"/>
          </p:nvPr>
        </p:nvSpPr>
        <p:spPr>
          <a:xfrm>
            <a:off x="571500" y="3852153"/>
            <a:ext cx="4963538" cy="2564522"/>
          </a:xfrm>
          <a:noFill/>
        </p:spPr>
        <p:txBody>
          <a:bodyPr bIns="972000" anchor="ctr" anchorCtr="0"/>
          <a:lstStyle>
            <a:lvl1pPr marL="0" indent="0" algn="ctr">
              <a:buNone/>
              <a:defRPr/>
            </a:lvl1pPr>
            <a:lvl2pPr marL="288000" indent="0">
              <a:buNone/>
              <a:defRPr/>
            </a:lvl2pPr>
          </a:lstStyle>
          <a:p>
            <a:pPr lvl="0"/>
            <a:r>
              <a:rPr lang="en-US" dirty="0" err="1"/>
              <a:t>Indsæt</a:t>
            </a:r>
            <a:r>
              <a:rPr lang="en-US" dirty="0"/>
              <a:t> </a:t>
            </a:r>
            <a:r>
              <a:rPr lang="en-US" dirty="0" err="1"/>
              <a:t>indhold</a:t>
            </a:r>
            <a:endParaRPr lang="en-US" dirty="0"/>
          </a:p>
        </p:txBody>
      </p:sp>
      <p:sp>
        <p:nvSpPr>
          <p:cNvPr id="4" name="Picture Placeholder 3">
            <a:extLst>
              <a:ext uri="{FF2B5EF4-FFF2-40B4-BE49-F238E27FC236}">
                <a16:creationId xmlns:a16="http://schemas.microsoft.com/office/drawing/2014/main" id="{F387FA62-EFB8-8B6E-F223-1C15673D19EE}"/>
              </a:ext>
            </a:extLst>
          </p:cNvPr>
          <p:cNvSpPr>
            <a:spLocks noGrp="1"/>
          </p:cNvSpPr>
          <p:nvPr>
            <p:ph type="pic" sz="quarter" idx="16" hasCustomPrompt="1"/>
          </p:nvPr>
        </p:nvSpPr>
        <p:spPr>
          <a:xfrm>
            <a:off x="6096000" y="0"/>
            <a:ext cx="6096000" cy="6858000"/>
          </a:xfrm>
          <a:solidFill>
            <a:schemeClr val="accent6"/>
          </a:solidFill>
        </p:spPr>
        <p:txBody>
          <a:bodyPr bIns="612000" anchor="ctr" anchorCtr="0"/>
          <a:lstStyle>
            <a:lvl1pPr marL="0" indent="0" algn="ctr">
              <a:buNone/>
              <a:defRPr/>
            </a:lvl1pPr>
          </a:lstStyle>
          <a:p>
            <a:r>
              <a:rPr lang="da-DK" dirty="0"/>
              <a:t>Indsæt billede</a:t>
            </a:r>
          </a:p>
        </p:txBody>
      </p:sp>
      <p:sp>
        <p:nvSpPr>
          <p:cNvPr id="3" name="Content Placeholder 6">
            <a:extLst>
              <a:ext uri="{FF2B5EF4-FFF2-40B4-BE49-F238E27FC236}">
                <a16:creationId xmlns:a16="http://schemas.microsoft.com/office/drawing/2014/main" id="{DFE470D8-07EA-8DF1-F220-FBA2F8977AED}"/>
              </a:ext>
            </a:extLst>
          </p:cNvPr>
          <p:cNvSpPr>
            <a:spLocks noGrp="1"/>
          </p:cNvSpPr>
          <p:nvPr>
            <p:ph sz="quarter" idx="10" hasCustomPrompt="1"/>
          </p:nvPr>
        </p:nvSpPr>
        <p:spPr>
          <a:xfrm>
            <a:off x="571500" y="441324"/>
            <a:ext cx="4963538" cy="2564523"/>
          </a:xfrm>
        </p:spPr>
        <p:txBody>
          <a:bodyPr bIns="0" anchor="ctr" anchorCtr="0"/>
          <a:lstStyle>
            <a:lvl1pPr marL="0" indent="0" algn="ctr">
              <a:lnSpc>
                <a:spcPct val="95000"/>
              </a:lnSpc>
              <a:spcAft>
                <a:spcPts val="0"/>
              </a:spcAft>
              <a:buNone/>
              <a:defRPr sz="1800">
                <a:solidFill>
                  <a:schemeClr val="tx2"/>
                </a:solidFill>
                <a:latin typeface="LFPressSerifOffc" panose="020B0604020202020204" charset="0"/>
              </a:defRPr>
            </a:lvl1pPr>
            <a:lvl2pPr marL="288000" indent="0">
              <a:buNone/>
              <a:defRPr/>
            </a:lvl2pPr>
          </a:lstStyle>
          <a:p>
            <a:pPr lvl="0"/>
            <a:r>
              <a:rPr lang="en-US" dirty="0" err="1"/>
              <a:t>Indsæt</a:t>
            </a:r>
            <a:r>
              <a:rPr lang="en-US" dirty="0"/>
              <a:t> </a:t>
            </a:r>
            <a:r>
              <a:rPr lang="en-US" dirty="0" err="1"/>
              <a:t>indhold</a:t>
            </a:r>
            <a:endParaRPr lang="en-US" dirty="0"/>
          </a:p>
        </p:txBody>
      </p:sp>
    </p:spTree>
    <p:extLst>
      <p:ext uri="{BB962C8B-B14F-4D97-AF65-F5344CB8AC3E}">
        <p14:creationId xmlns:p14="http://schemas.microsoft.com/office/powerpoint/2010/main" val="190625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A - Mørkegrøn baggrun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1F08-73F8-779A-02D6-4D14F1D993F4}"/>
              </a:ext>
            </a:extLst>
          </p:cNvPr>
          <p:cNvSpPr>
            <a:spLocks noGrp="1"/>
          </p:cNvSpPr>
          <p:nvPr>
            <p:ph type="title" hasCustomPrompt="1"/>
          </p:nvPr>
        </p:nvSpPr>
        <p:spPr>
          <a:xfrm>
            <a:off x="571500" y="1091902"/>
            <a:ext cx="11049000" cy="2354491"/>
          </a:xfrm>
        </p:spPr>
        <p:txBody>
          <a:bodyPr>
            <a:noAutofit/>
          </a:bodyPr>
          <a:lstStyle>
            <a:lvl1pPr>
              <a:defRPr sz="9000">
                <a:solidFill>
                  <a:schemeClr val="bg1"/>
                </a:solidFill>
              </a:defRPr>
            </a:lvl1pPr>
          </a:lstStyle>
          <a:p>
            <a:r>
              <a:rPr lang="da-DK" noProof="0" dirty="0"/>
              <a:t>Kort overskrift          i to linjer</a:t>
            </a:r>
          </a:p>
        </p:txBody>
      </p:sp>
      <p:sp>
        <p:nvSpPr>
          <p:cNvPr id="11" name="Text Placeholder 10">
            <a:extLst>
              <a:ext uri="{FF2B5EF4-FFF2-40B4-BE49-F238E27FC236}">
                <a16:creationId xmlns:a16="http://schemas.microsoft.com/office/drawing/2014/main" id="{B19DFCA9-41BE-4525-BBE4-E13E96AB1A3E}"/>
              </a:ext>
            </a:extLst>
          </p:cNvPr>
          <p:cNvSpPr>
            <a:spLocks noGrp="1"/>
          </p:cNvSpPr>
          <p:nvPr>
            <p:ph type="body" sz="quarter" idx="10" hasCustomPrompt="1"/>
          </p:nvPr>
        </p:nvSpPr>
        <p:spPr>
          <a:xfrm>
            <a:off x="571500" y="3755664"/>
            <a:ext cx="5384800" cy="756617"/>
          </a:xfrm>
        </p:spPr>
        <p:txBody>
          <a:bodyPr>
            <a:noAutofit/>
          </a:bodyPr>
          <a:lstStyle>
            <a:lvl1pPr marL="0" indent="0">
              <a:spcAft>
                <a:spcPts val="0"/>
              </a:spcAft>
              <a:buNone/>
              <a:defRPr>
                <a:solidFill>
                  <a:schemeClr val="bg1"/>
                </a:solidFill>
              </a:defRPr>
            </a:lvl1pPr>
            <a:lvl2pPr marL="288000" indent="0">
              <a:buNone/>
              <a:defRPr/>
            </a:lvl2pPr>
          </a:lstStyle>
          <a:p>
            <a:pPr lvl="0"/>
            <a:r>
              <a:rPr lang="da-DK" noProof="0" dirty="0"/>
              <a:t>Manchet i </a:t>
            </a:r>
            <a:r>
              <a:rPr lang="da-DK" noProof="0" dirty="0" err="1"/>
              <a:t>maks</a:t>
            </a:r>
            <a:r>
              <a:rPr lang="da-DK" noProof="0" dirty="0"/>
              <a:t> tre linjer </a:t>
            </a:r>
            <a:r>
              <a:rPr lang="da-DK" noProof="0" dirty="0" err="1"/>
              <a:t>nostrum</a:t>
            </a:r>
            <a:r>
              <a:rPr lang="da-DK" noProof="0" dirty="0"/>
              <a:t> </a:t>
            </a:r>
            <a:r>
              <a:rPr lang="da-DK" noProof="0" dirty="0" err="1"/>
              <a:t>que</a:t>
            </a:r>
            <a:r>
              <a:rPr lang="da-DK" noProof="0" dirty="0"/>
              <a:t> </a:t>
            </a:r>
            <a:r>
              <a:rPr lang="da-DK" noProof="0" dirty="0" err="1"/>
              <a:t>veria</a:t>
            </a:r>
            <a:r>
              <a:rPr lang="da-DK" noProof="0" dirty="0"/>
              <a:t> </a:t>
            </a:r>
            <a:r>
              <a:rPr lang="da-DK" noProof="0" dirty="0" err="1"/>
              <a:t>velessus</a:t>
            </a:r>
            <a:r>
              <a:rPr lang="da-DK" noProof="0" dirty="0"/>
              <a:t> assimil </a:t>
            </a:r>
            <a:r>
              <a:rPr lang="da-DK" noProof="0" dirty="0" err="1"/>
              <a:t>imeni</a:t>
            </a:r>
            <a:r>
              <a:rPr lang="da-DK" noProof="0" dirty="0"/>
              <a:t> </a:t>
            </a:r>
            <a:r>
              <a:rPr lang="da-DK" noProof="0" dirty="0" err="1"/>
              <a:t>ilibus</a:t>
            </a:r>
            <a:r>
              <a:rPr lang="da-DK" noProof="0" dirty="0"/>
              <a:t> as </a:t>
            </a:r>
            <a:r>
              <a:rPr lang="da-DK" noProof="0" dirty="0" err="1"/>
              <a:t>ressum</a:t>
            </a:r>
            <a:r>
              <a:rPr lang="da-DK" noProof="0" dirty="0"/>
              <a:t> </a:t>
            </a:r>
            <a:r>
              <a:rPr lang="da-DK" noProof="0" dirty="0" err="1"/>
              <a:t>que</a:t>
            </a:r>
            <a:r>
              <a:rPr lang="da-DK" noProof="0" dirty="0"/>
              <a:t> </a:t>
            </a:r>
            <a:r>
              <a:rPr lang="da-DK" noProof="0" dirty="0" err="1"/>
              <a:t>repella</a:t>
            </a:r>
            <a:r>
              <a:rPr lang="da-DK" noProof="0" dirty="0"/>
              <a:t> </a:t>
            </a:r>
            <a:r>
              <a:rPr lang="da-DK" noProof="0" dirty="0" err="1"/>
              <a:t>borume</a:t>
            </a:r>
            <a:r>
              <a:rPr lang="da-DK" noProof="0" dirty="0"/>
              <a:t> </a:t>
            </a:r>
            <a:r>
              <a:rPr lang="da-DK" noProof="0" dirty="0" err="1"/>
              <a:t>exceperum</a:t>
            </a:r>
            <a:r>
              <a:rPr lang="da-DK" noProof="0" dirty="0"/>
              <a:t> </a:t>
            </a:r>
            <a:r>
              <a:rPr lang="da-DK" noProof="0" dirty="0" err="1"/>
              <a:t>quenim</a:t>
            </a:r>
            <a:r>
              <a:rPr lang="da-DK" noProof="0" dirty="0"/>
              <a:t> </a:t>
            </a:r>
            <a:r>
              <a:rPr lang="da-DK" noProof="0" dirty="0" err="1"/>
              <a:t>us</a:t>
            </a:r>
            <a:r>
              <a:rPr lang="da-DK" noProof="0" dirty="0"/>
              <a:t> </a:t>
            </a:r>
            <a:r>
              <a:rPr lang="da-DK" noProof="0" dirty="0" err="1"/>
              <a:t>dolupta</a:t>
            </a:r>
            <a:r>
              <a:rPr lang="da-DK" noProof="0" dirty="0"/>
              <a:t> </a:t>
            </a:r>
            <a:r>
              <a:rPr lang="da-DK" noProof="0" dirty="0" err="1"/>
              <a:t>tquam</a:t>
            </a:r>
            <a:r>
              <a:rPr lang="da-DK" noProof="0" dirty="0"/>
              <a:t> </a:t>
            </a:r>
            <a:r>
              <a:rPr lang="da-DK" noProof="0" dirty="0" err="1"/>
              <a:t>nate</a:t>
            </a:r>
            <a:r>
              <a:rPr lang="da-DK" noProof="0" dirty="0"/>
              <a:t> </a:t>
            </a:r>
            <a:r>
              <a:rPr lang="da-DK" noProof="0" dirty="0" err="1"/>
              <a:t>niminciis</a:t>
            </a:r>
            <a:r>
              <a:rPr lang="da-DK" noProof="0" dirty="0"/>
              <a:t> </a:t>
            </a:r>
            <a:r>
              <a:rPr lang="da-DK" noProof="0" dirty="0" err="1"/>
              <a:t>accaeserum</a:t>
            </a:r>
            <a:r>
              <a:rPr lang="da-DK" noProof="0" dirty="0"/>
              <a:t>.</a:t>
            </a:r>
          </a:p>
        </p:txBody>
      </p:sp>
      <p:sp>
        <p:nvSpPr>
          <p:cNvPr id="12" name="TextBox 11">
            <a:extLst>
              <a:ext uri="{FF2B5EF4-FFF2-40B4-BE49-F238E27FC236}">
                <a16:creationId xmlns:a16="http://schemas.microsoft.com/office/drawing/2014/main" id="{023D750C-E3F0-5B68-7DE3-A63473BC59E1}"/>
              </a:ext>
            </a:extLst>
          </p:cNvPr>
          <p:cNvSpPr txBox="1"/>
          <p:nvPr userDrawn="1"/>
        </p:nvSpPr>
        <p:spPr>
          <a:xfrm>
            <a:off x="571500" y="6020186"/>
            <a:ext cx="2069584" cy="230832"/>
          </a:xfrm>
          <a:prstGeom prst="rect">
            <a:avLst/>
          </a:prstGeom>
          <a:noFill/>
        </p:spPr>
        <p:txBody>
          <a:bodyPr wrap="square" lIns="0" tIns="0" rIns="0" bIns="0" rtlCol="0">
            <a:spAutoFit/>
          </a:bodyPr>
          <a:lstStyle/>
          <a:p>
            <a:r>
              <a:rPr lang="da-DK" sz="1500" dirty="0">
                <a:solidFill>
                  <a:schemeClr val="bg1"/>
                </a:solidFill>
                <a:latin typeface="LFPressSansOffc dBold" panose="00000700000000000000" pitchFamily="2" charset="0"/>
              </a:rPr>
              <a:t>Landbrug &amp; Fødevarer</a:t>
            </a:r>
          </a:p>
        </p:txBody>
      </p:sp>
      <p:grpSp>
        <p:nvGrpSpPr>
          <p:cNvPr id="3" name="Group 2">
            <a:extLst>
              <a:ext uri="{FF2B5EF4-FFF2-40B4-BE49-F238E27FC236}">
                <a16:creationId xmlns:a16="http://schemas.microsoft.com/office/drawing/2014/main" id="{EDCA02AE-7C17-DB22-D934-6BF02DD10EA2}"/>
              </a:ext>
            </a:extLst>
          </p:cNvPr>
          <p:cNvGrpSpPr/>
          <p:nvPr userDrawn="1"/>
        </p:nvGrpSpPr>
        <p:grpSpPr>
          <a:xfrm>
            <a:off x="10857361" y="5991228"/>
            <a:ext cx="762848" cy="433398"/>
            <a:chOff x="10857361" y="5991228"/>
            <a:chExt cx="762848" cy="433398"/>
          </a:xfrm>
        </p:grpSpPr>
        <p:sp>
          <p:nvSpPr>
            <p:cNvPr id="4" name="Freeform: Shape 3">
              <a:extLst>
                <a:ext uri="{FF2B5EF4-FFF2-40B4-BE49-F238E27FC236}">
                  <a16:creationId xmlns:a16="http://schemas.microsoft.com/office/drawing/2014/main" id="{8F027DF3-F1EC-32CC-0A1C-6CEB40AF6B10}"/>
                </a:ext>
              </a:extLst>
            </p:cNvPr>
            <p:cNvSpPr/>
            <p:nvPr/>
          </p:nvSpPr>
          <p:spPr>
            <a:xfrm>
              <a:off x="10857361" y="5991228"/>
              <a:ext cx="433398" cy="433398"/>
            </a:xfrm>
            <a:custGeom>
              <a:avLst/>
              <a:gdLst>
                <a:gd name="connsiteX0" fmla="*/ 51652 w 433398"/>
                <a:gd name="connsiteY0" fmla="*/ 233649 h 433398"/>
                <a:gd name="connsiteX1" fmla="*/ 34470 w 433398"/>
                <a:gd name="connsiteY1" fmla="*/ 254623 h 433398"/>
                <a:gd name="connsiteX2" fmla="*/ 36165 w 433398"/>
                <a:gd name="connsiteY2" fmla="*/ 263492 h 433398"/>
                <a:gd name="connsiteX3" fmla="*/ 78009 w 433398"/>
                <a:gd name="connsiteY3" fmla="*/ 255459 h 433398"/>
                <a:gd name="connsiteX4" fmla="*/ 76177 w 433398"/>
                <a:gd name="connsiteY4" fmla="*/ 245915 h 433398"/>
                <a:gd name="connsiteX5" fmla="*/ 51652 w 433398"/>
                <a:gd name="connsiteY5" fmla="*/ 233649 h 433398"/>
                <a:gd name="connsiteX6" fmla="*/ 45451 w 433398"/>
                <a:gd name="connsiteY6" fmla="*/ 166123 h 433398"/>
                <a:gd name="connsiteX7" fmla="*/ 36020 w 433398"/>
                <a:gd name="connsiteY7" fmla="*/ 172003 h 433398"/>
                <a:gd name="connsiteX8" fmla="*/ 34486 w 433398"/>
                <a:gd name="connsiteY8" fmla="*/ 178221 h 433398"/>
                <a:gd name="connsiteX9" fmla="*/ 50552 w 433398"/>
                <a:gd name="connsiteY9" fmla="*/ 182237 h 433398"/>
                <a:gd name="connsiteX10" fmla="*/ 51998 w 433398"/>
                <a:gd name="connsiteY10" fmla="*/ 176414 h 433398"/>
                <a:gd name="connsiteX11" fmla="*/ 45451 w 433398"/>
                <a:gd name="connsiteY11" fmla="*/ 166123 h 433398"/>
                <a:gd name="connsiteX12" fmla="*/ 82885 w 433398"/>
                <a:gd name="connsiteY12" fmla="*/ 100349 h 433398"/>
                <a:gd name="connsiteX13" fmla="*/ 69598 w 433398"/>
                <a:gd name="connsiteY13" fmla="*/ 102783 h 433398"/>
                <a:gd name="connsiteX14" fmla="*/ 64377 w 433398"/>
                <a:gd name="connsiteY14" fmla="*/ 109498 h 433398"/>
                <a:gd name="connsiteX15" fmla="*/ 80017 w 433398"/>
                <a:gd name="connsiteY15" fmla="*/ 121628 h 433398"/>
                <a:gd name="connsiteX16" fmla="*/ 84805 w 433398"/>
                <a:gd name="connsiteY16" fmla="*/ 115443 h 433398"/>
                <a:gd name="connsiteX17" fmla="*/ 82885 w 433398"/>
                <a:gd name="connsiteY17" fmla="*/ 100349 h 433398"/>
                <a:gd name="connsiteX18" fmla="*/ 70273 w 433398"/>
                <a:gd name="connsiteY18" fmla="*/ 168726 h 433398"/>
                <a:gd name="connsiteX19" fmla="*/ 58489 w 433398"/>
                <a:gd name="connsiteY19" fmla="*/ 176960 h 433398"/>
                <a:gd name="connsiteX20" fmla="*/ 56777 w 433398"/>
                <a:gd name="connsiteY20" fmla="*/ 183788 h 433398"/>
                <a:gd name="connsiteX21" fmla="*/ 75808 w 433398"/>
                <a:gd name="connsiteY21" fmla="*/ 188527 h 433398"/>
                <a:gd name="connsiteX22" fmla="*/ 77454 w 433398"/>
                <a:gd name="connsiteY22" fmla="*/ 181876 h 433398"/>
                <a:gd name="connsiteX23" fmla="*/ 70273 w 433398"/>
                <a:gd name="connsiteY23" fmla="*/ 168726 h 433398"/>
                <a:gd name="connsiteX24" fmla="*/ 216707 w 433398"/>
                <a:gd name="connsiteY24" fmla="*/ 0 h 433398"/>
                <a:gd name="connsiteX25" fmla="*/ 0 w 433398"/>
                <a:gd name="connsiteY25" fmla="*/ 216691 h 433398"/>
                <a:gd name="connsiteX26" fmla="*/ 216707 w 433398"/>
                <a:gd name="connsiteY26" fmla="*/ 433398 h 433398"/>
                <a:gd name="connsiteX27" fmla="*/ 433398 w 433398"/>
                <a:gd name="connsiteY27" fmla="*/ 216691 h 433398"/>
                <a:gd name="connsiteX28" fmla="*/ 216707 w 433398"/>
                <a:gd name="connsiteY28" fmla="*/ 0 h 433398"/>
                <a:gd name="connsiteX29" fmla="*/ 221567 w 433398"/>
                <a:gd name="connsiteY29" fmla="*/ 22637 h 433398"/>
                <a:gd name="connsiteX30" fmla="*/ 237103 w 433398"/>
                <a:gd name="connsiteY30" fmla="*/ 24774 h 433398"/>
                <a:gd name="connsiteX31" fmla="*/ 237119 w 433398"/>
                <a:gd name="connsiteY31" fmla="*/ 32413 h 433398"/>
                <a:gd name="connsiteX32" fmla="*/ 221495 w 433398"/>
                <a:gd name="connsiteY32" fmla="*/ 29305 h 433398"/>
                <a:gd name="connsiteX33" fmla="*/ 202601 w 433398"/>
                <a:gd name="connsiteY33" fmla="*/ 51460 h 433398"/>
                <a:gd name="connsiteX34" fmla="*/ 220772 w 433398"/>
                <a:gd name="connsiteY34" fmla="*/ 74852 h 433398"/>
                <a:gd name="connsiteX35" fmla="*/ 228837 w 433398"/>
                <a:gd name="connsiteY35" fmla="*/ 73976 h 433398"/>
                <a:gd name="connsiteX36" fmla="*/ 228805 w 433398"/>
                <a:gd name="connsiteY36" fmla="*/ 49596 h 433398"/>
                <a:gd name="connsiteX37" fmla="*/ 238075 w 433398"/>
                <a:gd name="connsiteY37" fmla="*/ 49596 h 433398"/>
                <a:gd name="connsiteX38" fmla="*/ 238123 w 433398"/>
                <a:gd name="connsiteY38" fmla="*/ 78555 h 433398"/>
                <a:gd name="connsiteX39" fmla="*/ 219470 w 433398"/>
                <a:gd name="connsiteY39" fmla="*/ 81551 h 433398"/>
                <a:gd name="connsiteX40" fmla="*/ 193066 w 433398"/>
                <a:gd name="connsiteY40" fmla="*/ 51460 h 433398"/>
                <a:gd name="connsiteX41" fmla="*/ 221567 w 433398"/>
                <a:gd name="connsiteY41" fmla="*/ 22637 h 433398"/>
                <a:gd name="connsiteX42" fmla="*/ 118672 w 433398"/>
                <a:gd name="connsiteY42" fmla="*/ 50456 h 433398"/>
                <a:gd name="connsiteX43" fmla="*/ 136256 w 433398"/>
                <a:gd name="connsiteY43" fmla="*/ 85006 h 433398"/>
                <a:gd name="connsiteX44" fmla="*/ 152354 w 433398"/>
                <a:gd name="connsiteY44" fmla="*/ 90243 h 433398"/>
                <a:gd name="connsiteX45" fmla="*/ 157672 w 433398"/>
                <a:gd name="connsiteY45" fmla="*/ 74113 h 433398"/>
                <a:gd name="connsiteX46" fmla="*/ 140096 w 433398"/>
                <a:gd name="connsiteY46" fmla="*/ 39547 h 433398"/>
                <a:gd name="connsiteX47" fmla="*/ 148587 w 433398"/>
                <a:gd name="connsiteY47" fmla="*/ 35217 h 433398"/>
                <a:gd name="connsiteX48" fmla="*/ 166380 w 433398"/>
                <a:gd name="connsiteY48" fmla="*/ 70177 h 433398"/>
                <a:gd name="connsiteX49" fmla="*/ 155351 w 433398"/>
                <a:gd name="connsiteY49" fmla="*/ 96123 h 433398"/>
                <a:gd name="connsiteX50" fmla="*/ 127942 w 433398"/>
                <a:gd name="connsiteY50" fmla="*/ 89721 h 433398"/>
                <a:gd name="connsiteX51" fmla="*/ 110165 w 433398"/>
                <a:gd name="connsiteY51" fmla="*/ 54761 h 433398"/>
                <a:gd name="connsiteX52" fmla="*/ 118672 w 433398"/>
                <a:gd name="connsiteY52" fmla="*/ 50456 h 433398"/>
                <a:gd name="connsiteX53" fmla="*/ 65437 w 433398"/>
                <a:gd name="connsiteY53" fmla="*/ 97368 h 433398"/>
                <a:gd name="connsiteX54" fmla="*/ 88990 w 433398"/>
                <a:gd name="connsiteY54" fmla="*/ 92894 h 433398"/>
                <a:gd name="connsiteX55" fmla="*/ 93432 w 433398"/>
                <a:gd name="connsiteY55" fmla="*/ 112679 h 433398"/>
                <a:gd name="connsiteX56" fmla="*/ 123179 w 433398"/>
                <a:gd name="connsiteY56" fmla="*/ 113917 h 433398"/>
                <a:gd name="connsiteX57" fmla="*/ 116278 w 433398"/>
                <a:gd name="connsiteY57" fmla="*/ 122825 h 433398"/>
                <a:gd name="connsiteX58" fmla="*/ 88211 w 433398"/>
                <a:gd name="connsiteY58" fmla="*/ 121243 h 433398"/>
                <a:gd name="connsiteX59" fmla="*/ 84965 w 433398"/>
                <a:gd name="connsiteY59" fmla="*/ 125428 h 433398"/>
                <a:gd name="connsiteX60" fmla="*/ 103273 w 433398"/>
                <a:gd name="connsiteY60" fmla="*/ 139614 h 433398"/>
                <a:gd name="connsiteX61" fmla="*/ 97433 w 433398"/>
                <a:gd name="connsiteY61" fmla="*/ 147157 h 433398"/>
                <a:gd name="connsiteX62" fmla="*/ 53331 w 433398"/>
                <a:gd name="connsiteY62" fmla="*/ 113001 h 433398"/>
                <a:gd name="connsiteX63" fmla="*/ 65437 w 433398"/>
                <a:gd name="connsiteY63" fmla="*/ 97368 h 433398"/>
                <a:gd name="connsiteX64" fmla="*/ 29811 w 433398"/>
                <a:gd name="connsiteY64" fmla="*/ 169746 h 433398"/>
                <a:gd name="connsiteX65" fmla="*/ 47178 w 433398"/>
                <a:gd name="connsiteY65" fmla="*/ 156628 h 433398"/>
                <a:gd name="connsiteX66" fmla="*/ 56063 w 433398"/>
                <a:gd name="connsiteY66" fmla="*/ 168051 h 433398"/>
                <a:gd name="connsiteX67" fmla="*/ 56392 w 433398"/>
                <a:gd name="connsiteY67" fmla="*/ 168131 h 433398"/>
                <a:gd name="connsiteX68" fmla="*/ 72691 w 433398"/>
                <a:gd name="connsiteY68" fmla="*/ 159392 h 433398"/>
                <a:gd name="connsiteX69" fmla="*/ 83985 w 433398"/>
                <a:gd name="connsiteY69" fmla="*/ 182960 h 433398"/>
                <a:gd name="connsiteX70" fmla="*/ 79905 w 433398"/>
                <a:gd name="connsiteY70" fmla="*/ 199372 h 433398"/>
                <a:gd name="connsiteX71" fmla="*/ 25778 w 433398"/>
                <a:gd name="connsiteY71" fmla="*/ 185909 h 433398"/>
                <a:gd name="connsiteX72" fmla="*/ 29811 w 433398"/>
                <a:gd name="connsiteY72" fmla="*/ 169746 h 433398"/>
                <a:gd name="connsiteX73" fmla="*/ 27738 w 433398"/>
                <a:gd name="connsiteY73" fmla="*/ 254575 h 433398"/>
                <a:gd name="connsiteX74" fmla="*/ 49845 w 433398"/>
                <a:gd name="connsiteY74" fmla="*/ 224298 h 433398"/>
                <a:gd name="connsiteX75" fmla="*/ 82467 w 433398"/>
                <a:gd name="connsiteY75" fmla="*/ 243738 h 433398"/>
                <a:gd name="connsiteX76" fmla="*/ 86283 w 433398"/>
                <a:gd name="connsiteY76" fmla="*/ 263588 h 433398"/>
                <a:gd name="connsiteX77" fmla="*/ 31498 w 433398"/>
                <a:gd name="connsiteY77" fmla="*/ 274103 h 433398"/>
                <a:gd name="connsiteX78" fmla="*/ 27738 w 433398"/>
                <a:gd name="connsiteY78" fmla="*/ 254575 h 433398"/>
                <a:gd name="connsiteX79" fmla="*/ 79198 w 433398"/>
                <a:gd name="connsiteY79" fmla="*/ 353405 h 433398"/>
                <a:gd name="connsiteX80" fmla="*/ 72024 w 433398"/>
                <a:gd name="connsiteY80" fmla="*/ 344368 h 433398"/>
                <a:gd name="connsiteX81" fmla="*/ 90629 w 433398"/>
                <a:gd name="connsiteY81" fmla="*/ 298917 h 433398"/>
                <a:gd name="connsiteX82" fmla="*/ 57067 w 433398"/>
                <a:gd name="connsiteY82" fmla="*/ 325450 h 433398"/>
                <a:gd name="connsiteX83" fmla="*/ 51652 w 433398"/>
                <a:gd name="connsiteY83" fmla="*/ 318558 h 433398"/>
                <a:gd name="connsiteX84" fmla="*/ 95424 w 433398"/>
                <a:gd name="connsiteY84" fmla="*/ 283960 h 433398"/>
                <a:gd name="connsiteX85" fmla="*/ 101762 w 433398"/>
                <a:gd name="connsiteY85" fmla="*/ 292009 h 433398"/>
                <a:gd name="connsiteX86" fmla="*/ 82258 w 433398"/>
                <a:gd name="connsiteY86" fmla="*/ 339942 h 433398"/>
                <a:gd name="connsiteX87" fmla="*/ 117588 w 433398"/>
                <a:gd name="connsiteY87" fmla="*/ 312011 h 433398"/>
                <a:gd name="connsiteX88" fmla="*/ 122970 w 433398"/>
                <a:gd name="connsiteY88" fmla="*/ 318807 h 433398"/>
                <a:gd name="connsiteX89" fmla="*/ 79198 w 433398"/>
                <a:gd name="connsiteY89" fmla="*/ 353405 h 433398"/>
                <a:gd name="connsiteX90" fmla="*/ 140297 w 433398"/>
                <a:gd name="connsiteY90" fmla="*/ 393603 h 433398"/>
                <a:gd name="connsiteX91" fmla="*/ 129926 w 433398"/>
                <a:gd name="connsiteY91" fmla="*/ 388759 h 433398"/>
                <a:gd name="connsiteX92" fmla="*/ 136513 w 433398"/>
                <a:gd name="connsiteY92" fmla="*/ 330222 h 433398"/>
                <a:gd name="connsiteX93" fmla="*/ 145318 w 433398"/>
                <a:gd name="connsiteY93" fmla="*/ 334351 h 433398"/>
                <a:gd name="connsiteX94" fmla="*/ 143028 w 433398"/>
                <a:gd name="connsiteY94" fmla="*/ 352144 h 433398"/>
                <a:gd name="connsiteX95" fmla="*/ 160163 w 433398"/>
                <a:gd name="connsiteY95" fmla="*/ 360177 h 433398"/>
                <a:gd name="connsiteX96" fmla="*/ 172043 w 433398"/>
                <a:gd name="connsiteY96" fmla="*/ 346859 h 433398"/>
                <a:gd name="connsiteX97" fmla="*/ 180848 w 433398"/>
                <a:gd name="connsiteY97" fmla="*/ 350971 h 433398"/>
                <a:gd name="connsiteX98" fmla="*/ 140297 w 433398"/>
                <a:gd name="connsiteY98" fmla="*/ 393603 h 433398"/>
                <a:gd name="connsiteX99" fmla="*/ 219358 w 433398"/>
                <a:gd name="connsiteY99" fmla="*/ 409171 h 433398"/>
                <a:gd name="connsiteX100" fmla="*/ 219326 w 433398"/>
                <a:gd name="connsiteY100" fmla="*/ 359985 h 433398"/>
                <a:gd name="connsiteX101" fmla="*/ 195476 w 433398"/>
                <a:gd name="connsiteY101" fmla="*/ 359985 h 433398"/>
                <a:gd name="connsiteX102" fmla="*/ 195460 w 433398"/>
                <a:gd name="connsiteY102" fmla="*/ 353397 h 433398"/>
                <a:gd name="connsiteX103" fmla="*/ 228861 w 433398"/>
                <a:gd name="connsiteY103" fmla="*/ 353365 h 433398"/>
                <a:gd name="connsiteX104" fmla="*/ 228893 w 433398"/>
                <a:gd name="connsiteY104" fmla="*/ 409155 h 433398"/>
                <a:gd name="connsiteX105" fmla="*/ 219358 w 433398"/>
                <a:gd name="connsiteY105" fmla="*/ 409171 h 433398"/>
                <a:gd name="connsiteX106" fmla="*/ 216691 w 433398"/>
                <a:gd name="connsiteY106" fmla="*/ 329539 h 433398"/>
                <a:gd name="connsiteX107" fmla="*/ 103851 w 433398"/>
                <a:gd name="connsiteY107" fmla="*/ 216683 h 433398"/>
                <a:gd name="connsiteX108" fmla="*/ 216691 w 433398"/>
                <a:gd name="connsiteY108" fmla="*/ 103827 h 433398"/>
                <a:gd name="connsiteX109" fmla="*/ 329563 w 433398"/>
                <a:gd name="connsiteY109" fmla="*/ 216683 h 433398"/>
                <a:gd name="connsiteX110" fmla="*/ 216691 w 433398"/>
                <a:gd name="connsiteY110" fmla="*/ 329539 h 433398"/>
                <a:gd name="connsiteX111" fmla="*/ 138819 w 433398"/>
                <a:gd name="connsiteY111" fmla="*/ 383248 h 433398"/>
                <a:gd name="connsiteX112" fmla="*/ 139461 w 433398"/>
                <a:gd name="connsiteY112" fmla="*/ 383545 h 433398"/>
                <a:gd name="connsiteX113" fmla="*/ 155744 w 433398"/>
                <a:gd name="connsiteY113" fmla="*/ 365286 h 433398"/>
                <a:gd name="connsiteX114" fmla="*/ 142064 w 433398"/>
                <a:gd name="connsiteY114" fmla="*/ 358900 h 433398"/>
                <a:gd name="connsiteX115" fmla="*/ 138819 w 433398"/>
                <a:gd name="connsiteY115" fmla="*/ 383248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33398" h="433398">
                  <a:moveTo>
                    <a:pt x="51652" y="233649"/>
                  </a:moveTo>
                  <a:cubicBezTo>
                    <a:pt x="37498" y="236380"/>
                    <a:pt x="32229" y="242951"/>
                    <a:pt x="34470" y="254623"/>
                  </a:cubicBezTo>
                  <a:lnTo>
                    <a:pt x="36165" y="263492"/>
                  </a:lnTo>
                  <a:lnTo>
                    <a:pt x="78009" y="255459"/>
                  </a:lnTo>
                  <a:lnTo>
                    <a:pt x="76177" y="245915"/>
                  </a:lnTo>
                  <a:cubicBezTo>
                    <a:pt x="73864" y="233898"/>
                    <a:pt x="65019" y="231094"/>
                    <a:pt x="51652" y="233649"/>
                  </a:cubicBezTo>
                  <a:close/>
                  <a:moveTo>
                    <a:pt x="45451" y="166123"/>
                  </a:moveTo>
                  <a:cubicBezTo>
                    <a:pt x="40559" y="164918"/>
                    <a:pt x="37201" y="167288"/>
                    <a:pt x="36020" y="172003"/>
                  </a:cubicBezTo>
                  <a:lnTo>
                    <a:pt x="34486" y="178221"/>
                  </a:lnTo>
                  <a:lnTo>
                    <a:pt x="50552" y="182237"/>
                  </a:lnTo>
                  <a:lnTo>
                    <a:pt x="51998" y="176414"/>
                  </a:lnTo>
                  <a:cubicBezTo>
                    <a:pt x="53363" y="170951"/>
                    <a:pt x="50753" y="167441"/>
                    <a:pt x="45451" y="166123"/>
                  </a:cubicBezTo>
                  <a:close/>
                  <a:moveTo>
                    <a:pt x="82885" y="100349"/>
                  </a:moveTo>
                  <a:cubicBezTo>
                    <a:pt x="78081" y="96629"/>
                    <a:pt x="73518" y="97714"/>
                    <a:pt x="69598" y="102783"/>
                  </a:cubicBezTo>
                  <a:lnTo>
                    <a:pt x="64377" y="109498"/>
                  </a:lnTo>
                  <a:lnTo>
                    <a:pt x="80017" y="121628"/>
                  </a:lnTo>
                  <a:lnTo>
                    <a:pt x="84805" y="115443"/>
                  </a:lnTo>
                  <a:cubicBezTo>
                    <a:pt x="88789" y="110294"/>
                    <a:pt x="88379" y="104598"/>
                    <a:pt x="82885" y="100349"/>
                  </a:cubicBezTo>
                  <a:close/>
                  <a:moveTo>
                    <a:pt x="70273" y="168726"/>
                  </a:moveTo>
                  <a:cubicBezTo>
                    <a:pt x="63967" y="167159"/>
                    <a:pt x="59951" y="171080"/>
                    <a:pt x="58489" y="176960"/>
                  </a:cubicBezTo>
                  <a:lnTo>
                    <a:pt x="56777" y="183788"/>
                  </a:lnTo>
                  <a:lnTo>
                    <a:pt x="75808" y="188527"/>
                  </a:lnTo>
                  <a:lnTo>
                    <a:pt x="77454" y="181876"/>
                  </a:lnTo>
                  <a:cubicBezTo>
                    <a:pt x="79077" y="175393"/>
                    <a:pt x="77181" y="170453"/>
                    <a:pt x="70273" y="168726"/>
                  </a:cubicBezTo>
                  <a:close/>
                  <a:moveTo>
                    <a:pt x="216707" y="0"/>
                  </a:moveTo>
                  <a:cubicBezTo>
                    <a:pt x="97039" y="0"/>
                    <a:pt x="0" y="97007"/>
                    <a:pt x="0" y="216691"/>
                  </a:cubicBezTo>
                  <a:cubicBezTo>
                    <a:pt x="0" y="336367"/>
                    <a:pt x="97039" y="433398"/>
                    <a:pt x="216707" y="433398"/>
                  </a:cubicBezTo>
                  <a:cubicBezTo>
                    <a:pt x="336383" y="433398"/>
                    <a:pt x="433398" y="336375"/>
                    <a:pt x="433398" y="216691"/>
                  </a:cubicBezTo>
                  <a:cubicBezTo>
                    <a:pt x="433390" y="97007"/>
                    <a:pt x="336383" y="0"/>
                    <a:pt x="216707" y="0"/>
                  </a:cubicBezTo>
                  <a:close/>
                  <a:moveTo>
                    <a:pt x="221567" y="22637"/>
                  </a:moveTo>
                  <a:cubicBezTo>
                    <a:pt x="226411" y="22621"/>
                    <a:pt x="233536" y="23657"/>
                    <a:pt x="237103" y="24774"/>
                  </a:cubicBezTo>
                  <a:lnTo>
                    <a:pt x="237119" y="32413"/>
                  </a:lnTo>
                  <a:cubicBezTo>
                    <a:pt x="233368" y="30847"/>
                    <a:pt x="226266" y="29305"/>
                    <a:pt x="221495" y="29305"/>
                  </a:cubicBezTo>
                  <a:cubicBezTo>
                    <a:pt x="208835" y="29321"/>
                    <a:pt x="202585" y="35394"/>
                    <a:pt x="202601" y="51460"/>
                  </a:cubicBezTo>
                  <a:cubicBezTo>
                    <a:pt x="202617" y="65766"/>
                    <a:pt x="207590" y="74884"/>
                    <a:pt x="220772" y="74852"/>
                  </a:cubicBezTo>
                  <a:cubicBezTo>
                    <a:pt x="223013" y="74852"/>
                    <a:pt x="227013" y="74322"/>
                    <a:pt x="228837" y="73976"/>
                  </a:cubicBezTo>
                  <a:lnTo>
                    <a:pt x="228805" y="49596"/>
                  </a:lnTo>
                  <a:lnTo>
                    <a:pt x="238075" y="49596"/>
                  </a:lnTo>
                  <a:lnTo>
                    <a:pt x="238123" y="78555"/>
                  </a:lnTo>
                  <a:cubicBezTo>
                    <a:pt x="232934" y="80122"/>
                    <a:pt x="226499" y="81519"/>
                    <a:pt x="219470" y="81551"/>
                  </a:cubicBezTo>
                  <a:cubicBezTo>
                    <a:pt x="201428" y="81551"/>
                    <a:pt x="193082" y="70980"/>
                    <a:pt x="193066" y="51460"/>
                  </a:cubicBezTo>
                  <a:cubicBezTo>
                    <a:pt x="193026" y="33514"/>
                    <a:pt x="200826" y="22653"/>
                    <a:pt x="221567" y="22637"/>
                  </a:cubicBezTo>
                  <a:close/>
                  <a:moveTo>
                    <a:pt x="118672" y="50456"/>
                  </a:moveTo>
                  <a:lnTo>
                    <a:pt x="136256" y="85006"/>
                  </a:lnTo>
                  <a:cubicBezTo>
                    <a:pt x="140506" y="93368"/>
                    <a:pt x="145542" y="93713"/>
                    <a:pt x="152354" y="90243"/>
                  </a:cubicBezTo>
                  <a:cubicBezTo>
                    <a:pt x="159231" y="86741"/>
                    <a:pt x="161954" y="82539"/>
                    <a:pt x="157672" y="74113"/>
                  </a:cubicBezTo>
                  <a:lnTo>
                    <a:pt x="140096" y="39547"/>
                  </a:lnTo>
                  <a:lnTo>
                    <a:pt x="148587" y="35217"/>
                  </a:lnTo>
                  <a:lnTo>
                    <a:pt x="166380" y="70177"/>
                  </a:lnTo>
                  <a:cubicBezTo>
                    <a:pt x="172831" y="82853"/>
                    <a:pt x="165866" y="90773"/>
                    <a:pt x="155351" y="96123"/>
                  </a:cubicBezTo>
                  <a:cubicBezTo>
                    <a:pt x="144820" y="101473"/>
                    <a:pt x="134393" y="102397"/>
                    <a:pt x="127942" y="89721"/>
                  </a:cubicBezTo>
                  <a:lnTo>
                    <a:pt x="110165" y="54761"/>
                  </a:lnTo>
                  <a:lnTo>
                    <a:pt x="118672" y="50456"/>
                  </a:lnTo>
                  <a:close/>
                  <a:moveTo>
                    <a:pt x="65437" y="97368"/>
                  </a:moveTo>
                  <a:cubicBezTo>
                    <a:pt x="72827" y="87849"/>
                    <a:pt x="80893" y="86636"/>
                    <a:pt x="88990" y="92894"/>
                  </a:cubicBezTo>
                  <a:cubicBezTo>
                    <a:pt x="95906" y="98276"/>
                    <a:pt x="96678" y="105771"/>
                    <a:pt x="93432" y="112679"/>
                  </a:cubicBezTo>
                  <a:lnTo>
                    <a:pt x="123179" y="113917"/>
                  </a:lnTo>
                  <a:lnTo>
                    <a:pt x="116278" y="122825"/>
                  </a:lnTo>
                  <a:lnTo>
                    <a:pt x="88211" y="121243"/>
                  </a:lnTo>
                  <a:lnTo>
                    <a:pt x="84965" y="125428"/>
                  </a:lnTo>
                  <a:lnTo>
                    <a:pt x="103273" y="139614"/>
                  </a:lnTo>
                  <a:lnTo>
                    <a:pt x="97433" y="147157"/>
                  </a:lnTo>
                  <a:lnTo>
                    <a:pt x="53331" y="113001"/>
                  </a:lnTo>
                  <a:lnTo>
                    <a:pt x="65437" y="97368"/>
                  </a:lnTo>
                  <a:close/>
                  <a:moveTo>
                    <a:pt x="29811" y="169746"/>
                  </a:moveTo>
                  <a:cubicBezTo>
                    <a:pt x="32542" y="158701"/>
                    <a:pt x="38422" y="154451"/>
                    <a:pt x="47178" y="156628"/>
                  </a:cubicBezTo>
                  <a:cubicBezTo>
                    <a:pt x="52745" y="158010"/>
                    <a:pt x="56071" y="163657"/>
                    <a:pt x="56063" y="168051"/>
                  </a:cubicBezTo>
                  <a:lnTo>
                    <a:pt x="56392" y="168131"/>
                  </a:lnTo>
                  <a:cubicBezTo>
                    <a:pt x="59043" y="161464"/>
                    <a:pt x="65365" y="157576"/>
                    <a:pt x="72691" y="159392"/>
                  </a:cubicBezTo>
                  <a:cubicBezTo>
                    <a:pt x="83126" y="161994"/>
                    <a:pt x="86668" y="172180"/>
                    <a:pt x="83985" y="182960"/>
                  </a:cubicBezTo>
                  <a:lnTo>
                    <a:pt x="79905" y="199372"/>
                  </a:lnTo>
                  <a:lnTo>
                    <a:pt x="25778" y="185909"/>
                  </a:lnTo>
                  <a:lnTo>
                    <a:pt x="29811" y="169746"/>
                  </a:lnTo>
                  <a:close/>
                  <a:moveTo>
                    <a:pt x="27738" y="254575"/>
                  </a:moveTo>
                  <a:cubicBezTo>
                    <a:pt x="24212" y="236187"/>
                    <a:pt x="34518" y="227231"/>
                    <a:pt x="49845" y="224298"/>
                  </a:cubicBezTo>
                  <a:cubicBezTo>
                    <a:pt x="65268" y="221334"/>
                    <a:pt x="78981" y="225584"/>
                    <a:pt x="82467" y="243738"/>
                  </a:cubicBezTo>
                  <a:lnTo>
                    <a:pt x="86283" y="263588"/>
                  </a:lnTo>
                  <a:lnTo>
                    <a:pt x="31498" y="274103"/>
                  </a:lnTo>
                  <a:lnTo>
                    <a:pt x="27738" y="254575"/>
                  </a:lnTo>
                  <a:close/>
                  <a:moveTo>
                    <a:pt x="79198" y="353405"/>
                  </a:moveTo>
                  <a:lnTo>
                    <a:pt x="72024" y="344368"/>
                  </a:lnTo>
                  <a:lnTo>
                    <a:pt x="90629" y="298917"/>
                  </a:lnTo>
                  <a:lnTo>
                    <a:pt x="57067" y="325450"/>
                  </a:lnTo>
                  <a:lnTo>
                    <a:pt x="51652" y="318558"/>
                  </a:lnTo>
                  <a:lnTo>
                    <a:pt x="95424" y="283960"/>
                  </a:lnTo>
                  <a:lnTo>
                    <a:pt x="101762" y="292009"/>
                  </a:lnTo>
                  <a:lnTo>
                    <a:pt x="82258" y="339942"/>
                  </a:lnTo>
                  <a:lnTo>
                    <a:pt x="117588" y="312011"/>
                  </a:lnTo>
                  <a:lnTo>
                    <a:pt x="122970" y="318807"/>
                  </a:lnTo>
                  <a:lnTo>
                    <a:pt x="79198" y="353405"/>
                  </a:lnTo>
                  <a:close/>
                  <a:moveTo>
                    <a:pt x="140297" y="393603"/>
                  </a:moveTo>
                  <a:lnTo>
                    <a:pt x="129926" y="388759"/>
                  </a:lnTo>
                  <a:lnTo>
                    <a:pt x="136513" y="330222"/>
                  </a:lnTo>
                  <a:lnTo>
                    <a:pt x="145318" y="334351"/>
                  </a:lnTo>
                  <a:lnTo>
                    <a:pt x="143028" y="352144"/>
                  </a:lnTo>
                  <a:lnTo>
                    <a:pt x="160163" y="360177"/>
                  </a:lnTo>
                  <a:lnTo>
                    <a:pt x="172043" y="346859"/>
                  </a:lnTo>
                  <a:lnTo>
                    <a:pt x="180848" y="350971"/>
                  </a:lnTo>
                  <a:lnTo>
                    <a:pt x="140297" y="393603"/>
                  </a:lnTo>
                  <a:close/>
                  <a:moveTo>
                    <a:pt x="219358" y="409171"/>
                  </a:moveTo>
                  <a:lnTo>
                    <a:pt x="219326" y="359985"/>
                  </a:lnTo>
                  <a:lnTo>
                    <a:pt x="195476" y="359985"/>
                  </a:lnTo>
                  <a:lnTo>
                    <a:pt x="195460" y="353397"/>
                  </a:lnTo>
                  <a:lnTo>
                    <a:pt x="228861" y="353365"/>
                  </a:lnTo>
                  <a:lnTo>
                    <a:pt x="228893" y="409155"/>
                  </a:lnTo>
                  <a:lnTo>
                    <a:pt x="219358" y="409171"/>
                  </a:lnTo>
                  <a:close/>
                  <a:moveTo>
                    <a:pt x="216691" y="329539"/>
                  </a:moveTo>
                  <a:cubicBezTo>
                    <a:pt x="154371" y="329539"/>
                    <a:pt x="103851" y="279003"/>
                    <a:pt x="103851" y="216683"/>
                  </a:cubicBezTo>
                  <a:cubicBezTo>
                    <a:pt x="103851" y="154363"/>
                    <a:pt x="154371" y="103827"/>
                    <a:pt x="216691" y="103827"/>
                  </a:cubicBezTo>
                  <a:cubicBezTo>
                    <a:pt x="279027" y="103827"/>
                    <a:pt x="329563" y="154363"/>
                    <a:pt x="329563" y="216683"/>
                  </a:cubicBezTo>
                  <a:cubicBezTo>
                    <a:pt x="329555" y="279003"/>
                    <a:pt x="279019" y="329539"/>
                    <a:pt x="216691" y="329539"/>
                  </a:cubicBezTo>
                  <a:close/>
                  <a:moveTo>
                    <a:pt x="138819" y="383248"/>
                  </a:moveTo>
                  <a:lnTo>
                    <a:pt x="139461" y="383545"/>
                  </a:lnTo>
                  <a:lnTo>
                    <a:pt x="155744" y="365286"/>
                  </a:lnTo>
                  <a:lnTo>
                    <a:pt x="142064" y="358900"/>
                  </a:lnTo>
                  <a:lnTo>
                    <a:pt x="138819" y="383248"/>
                  </a:lnTo>
                  <a:close/>
                </a:path>
              </a:pathLst>
            </a:custGeom>
            <a:solidFill>
              <a:srgbClr val="FFFFFF">
                <a:alpha val="80000"/>
              </a:srgbClr>
            </a:solidFill>
            <a:ln w="8021" cap="flat">
              <a:noFill/>
              <a:prstDash val="solid"/>
              <a:miter/>
            </a:ln>
          </p:spPr>
          <p:txBody>
            <a:bodyPr rtlCol="0" anchor="ctr"/>
            <a:lstStyle/>
            <a:p>
              <a:endParaRPr lang="da-DK"/>
            </a:p>
          </p:txBody>
        </p:sp>
        <p:sp>
          <p:nvSpPr>
            <p:cNvPr id="5" name="Freeform: Shape 4">
              <a:extLst>
                <a:ext uri="{FF2B5EF4-FFF2-40B4-BE49-F238E27FC236}">
                  <a16:creationId xmlns:a16="http://schemas.microsoft.com/office/drawing/2014/main" id="{031CE576-56B1-E824-7CD3-CD59D4B6E131}"/>
                </a:ext>
              </a:extLst>
            </p:cNvPr>
            <p:cNvSpPr/>
            <p:nvPr/>
          </p:nvSpPr>
          <p:spPr>
            <a:xfrm>
              <a:off x="11186811" y="5991228"/>
              <a:ext cx="433398" cy="433398"/>
            </a:xfrm>
            <a:custGeom>
              <a:avLst/>
              <a:gdLst>
                <a:gd name="connsiteX0" fmla="*/ 282787 w 433398"/>
                <a:gd name="connsiteY0" fmla="*/ 41402 h 433398"/>
                <a:gd name="connsiteX1" fmla="*/ 260238 w 433398"/>
                <a:gd name="connsiteY1" fmla="*/ 57171 h 433398"/>
                <a:gd name="connsiteX2" fmla="*/ 257009 w 433398"/>
                <a:gd name="connsiteY2" fmla="*/ 70602 h 433398"/>
                <a:gd name="connsiteX3" fmla="*/ 291639 w 433398"/>
                <a:gd name="connsiteY3" fmla="*/ 49387 h 433398"/>
                <a:gd name="connsiteX4" fmla="*/ 282787 w 433398"/>
                <a:gd name="connsiteY4" fmla="*/ 41402 h 433398"/>
                <a:gd name="connsiteX5" fmla="*/ 333523 w 433398"/>
                <a:gd name="connsiteY5" fmla="*/ 349783 h 433398"/>
                <a:gd name="connsiteX6" fmla="*/ 347019 w 433398"/>
                <a:gd name="connsiteY6" fmla="*/ 349124 h 433398"/>
                <a:gd name="connsiteX7" fmla="*/ 353060 w 433398"/>
                <a:gd name="connsiteY7" fmla="*/ 343147 h 433398"/>
                <a:gd name="connsiteX8" fmla="*/ 339163 w 433398"/>
                <a:gd name="connsiteY8" fmla="*/ 329073 h 433398"/>
                <a:gd name="connsiteX9" fmla="*/ 333612 w 433398"/>
                <a:gd name="connsiteY9" fmla="*/ 334568 h 433398"/>
                <a:gd name="connsiteX10" fmla="*/ 333523 w 433398"/>
                <a:gd name="connsiteY10" fmla="*/ 349783 h 433398"/>
                <a:gd name="connsiteX11" fmla="*/ 266608 w 433398"/>
                <a:gd name="connsiteY11" fmla="*/ 84162 h 433398"/>
                <a:gd name="connsiteX12" fmla="*/ 289189 w 433398"/>
                <a:gd name="connsiteY12" fmla="*/ 68128 h 433398"/>
                <a:gd name="connsiteX13" fmla="*/ 292250 w 433398"/>
                <a:gd name="connsiteY13" fmla="*/ 56111 h 433398"/>
                <a:gd name="connsiteX14" fmla="*/ 257908 w 433398"/>
                <a:gd name="connsiteY14" fmla="*/ 77053 h 433398"/>
                <a:gd name="connsiteX15" fmla="*/ 266608 w 433398"/>
                <a:gd name="connsiteY15" fmla="*/ 84162 h 433398"/>
                <a:gd name="connsiteX16" fmla="*/ 220137 w 433398"/>
                <a:gd name="connsiteY16" fmla="*/ 382855 h 433398"/>
                <a:gd name="connsiteX17" fmla="*/ 209437 w 433398"/>
                <a:gd name="connsiteY17" fmla="*/ 393667 h 433398"/>
                <a:gd name="connsiteX18" fmla="*/ 219559 w 433398"/>
                <a:gd name="connsiteY18" fmla="*/ 402640 h 433398"/>
                <a:gd name="connsiteX19" fmla="*/ 228066 w 433398"/>
                <a:gd name="connsiteY19" fmla="*/ 402592 h 433398"/>
                <a:gd name="connsiteX20" fmla="*/ 227953 w 433398"/>
                <a:gd name="connsiteY20" fmla="*/ 382806 h 433398"/>
                <a:gd name="connsiteX21" fmla="*/ 220137 w 433398"/>
                <a:gd name="connsiteY21" fmla="*/ 382855 h 433398"/>
                <a:gd name="connsiteX22" fmla="*/ 216683 w 433398"/>
                <a:gd name="connsiteY22" fmla="*/ 0 h 433398"/>
                <a:gd name="connsiteX23" fmla="*/ 0 w 433398"/>
                <a:gd name="connsiteY23" fmla="*/ 216691 h 433398"/>
                <a:gd name="connsiteX24" fmla="*/ 216691 w 433398"/>
                <a:gd name="connsiteY24" fmla="*/ 433398 h 433398"/>
                <a:gd name="connsiteX25" fmla="*/ 433398 w 433398"/>
                <a:gd name="connsiteY25" fmla="*/ 216691 h 433398"/>
                <a:gd name="connsiteX26" fmla="*/ 216683 w 433398"/>
                <a:gd name="connsiteY26" fmla="*/ 0 h 433398"/>
                <a:gd name="connsiteX27" fmla="*/ 391891 w 433398"/>
                <a:gd name="connsiteY27" fmla="*/ 136015 h 433398"/>
                <a:gd name="connsiteX28" fmla="*/ 403531 w 433398"/>
                <a:gd name="connsiteY28" fmla="*/ 167425 h 433398"/>
                <a:gd name="connsiteX29" fmla="*/ 397330 w 433398"/>
                <a:gd name="connsiteY29" fmla="*/ 169714 h 433398"/>
                <a:gd name="connsiteX30" fmla="*/ 389016 w 433398"/>
                <a:gd name="connsiteY30" fmla="*/ 147262 h 433398"/>
                <a:gd name="connsiteX31" fmla="*/ 373640 w 433398"/>
                <a:gd name="connsiteY31" fmla="*/ 152957 h 433398"/>
                <a:gd name="connsiteX32" fmla="*/ 380211 w 433398"/>
                <a:gd name="connsiteY32" fmla="*/ 170702 h 433398"/>
                <a:gd name="connsiteX33" fmla="*/ 374034 w 433398"/>
                <a:gd name="connsiteY33" fmla="*/ 172991 h 433398"/>
                <a:gd name="connsiteX34" fmla="*/ 367463 w 433398"/>
                <a:gd name="connsiteY34" fmla="*/ 155230 h 433398"/>
                <a:gd name="connsiteX35" fmla="*/ 349059 w 433398"/>
                <a:gd name="connsiteY35" fmla="*/ 162058 h 433398"/>
                <a:gd name="connsiteX36" fmla="*/ 357655 w 433398"/>
                <a:gd name="connsiteY36" fmla="*/ 185250 h 433398"/>
                <a:gd name="connsiteX37" fmla="*/ 351477 w 433398"/>
                <a:gd name="connsiteY37" fmla="*/ 187539 h 433398"/>
                <a:gd name="connsiteX38" fmla="*/ 339564 w 433398"/>
                <a:gd name="connsiteY38" fmla="*/ 155407 h 433398"/>
                <a:gd name="connsiteX39" fmla="*/ 391891 w 433398"/>
                <a:gd name="connsiteY39" fmla="*/ 136015 h 433398"/>
                <a:gd name="connsiteX40" fmla="*/ 342279 w 433398"/>
                <a:gd name="connsiteY40" fmla="*/ 69518 h 433398"/>
                <a:gd name="connsiteX41" fmla="*/ 355879 w 433398"/>
                <a:gd name="connsiteY41" fmla="*/ 84018 h 433398"/>
                <a:gd name="connsiteX42" fmla="*/ 353397 w 433398"/>
                <a:gd name="connsiteY42" fmla="*/ 121435 h 433398"/>
                <a:gd name="connsiteX43" fmla="*/ 315441 w 433398"/>
                <a:gd name="connsiteY43" fmla="*/ 122440 h 433398"/>
                <a:gd name="connsiteX44" fmla="*/ 301584 w 433398"/>
                <a:gd name="connsiteY44" fmla="*/ 107707 h 433398"/>
                <a:gd name="connsiteX45" fmla="*/ 342279 w 433398"/>
                <a:gd name="connsiteY45" fmla="*/ 69518 h 433398"/>
                <a:gd name="connsiteX46" fmla="*/ 251313 w 433398"/>
                <a:gd name="connsiteY46" fmla="*/ 53797 h 433398"/>
                <a:gd name="connsiteX47" fmla="*/ 285124 w 433398"/>
                <a:gd name="connsiteY47" fmla="*/ 35233 h 433398"/>
                <a:gd name="connsiteX48" fmla="*/ 298130 w 433398"/>
                <a:gd name="connsiteY48" fmla="*/ 71494 h 433398"/>
                <a:gd name="connsiteX49" fmla="*/ 264287 w 433398"/>
                <a:gd name="connsiteY49" fmla="*/ 90323 h 433398"/>
                <a:gd name="connsiteX50" fmla="*/ 251313 w 433398"/>
                <a:gd name="connsiteY50" fmla="*/ 53797 h 433398"/>
                <a:gd name="connsiteX51" fmla="*/ 233520 w 433398"/>
                <a:gd name="connsiteY51" fmla="*/ 24196 h 433398"/>
                <a:gd name="connsiteX52" fmla="*/ 233568 w 433398"/>
                <a:gd name="connsiteY52" fmla="*/ 30783 h 433398"/>
                <a:gd name="connsiteX53" fmla="*/ 208401 w 433398"/>
                <a:gd name="connsiteY53" fmla="*/ 30927 h 433398"/>
                <a:gd name="connsiteX54" fmla="*/ 208497 w 433398"/>
                <a:gd name="connsiteY54" fmla="*/ 48198 h 433398"/>
                <a:gd name="connsiteX55" fmla="*/ 228725 w 433398"/>
                <a:gd name="connsiteY55" fmla="*/ 48070 h 433398"/>
                <a:gd name="connsiteX56" fmla="*/ 228757 w 433398"/>
                <a:gd name="connsiteY56" fmla="*/ 54673 h 433398"/>
                <a:gd name="connsiteX57" fmla="*/ 208529 w 433398"/>
                <a:gd name="connsiteY57" fmla="*/ 54785 h 433398"/>
                <a:gd name="connsiteX58" fmla="*/ 208674 w 433398"/>
                <a:gd name="connsiteY58" fmla="*/ 80105 h 433398"/>
                <a:gd name="connsiteX59" fmla="*/ 199131 w 433398"/>
                <a:gd name="connsiteY59" fmla="*/ 80154 h 433398"/>
                <a:gd name="connsiteX60" fmla="*/ 198818 w 433398"/>
                <a:gd name="connsiteY60" fmla="*/ 24380 h 433398"/>
                <a:gd name="connsiteX61" fmla="*/ 233520 w 433398"/>
                <a:gd name="connsiteY61" fmla="*/ 24196 h 433398"/>
                <a:gd name="connsiteX62" fmla="*/ 103835 w 433398"/>
                <a:gd name="connsiteY62" fmla="*/ 216691 h 433398"/>
                <a:gd name="connsiteX63" fmla="*/ 216691 w 433398"/>
                <a:gd name="connsiteY63" fmla="*/ 103835 h 433398"/>
                <a:gd name="connsiteX64" fmla="*/ 329547 w 433398"/>
                <a:gd name="connsiteY64" fmla="*/ 216691 h 433398"/>
                <a:gd name="connsiteX65" fmla="*/ 216691 w 433398"/>
                <a:gd name="connsiteY65" fmla="*/ 329547 h 433398"/>
                <a:gd name="connsiteX66" fmla="*/ 103835 w 433398"/>
                <a:gd name="connsiteY66" fmla="*/ 216691 h 433398"/>
                <a:gd name="connsiteX67" fmla="*/ 217848 w 433398"/>
                <a:gd name="connsiteY67" fmla="*/ 409243 h 433398"/>
                <a:gd name="connsiteX68" fmla="*/ 199806 w 433398"/>
                <a:gd name="connsiteY68" fmla="*/ 393458 h 433398"/>
                <a:gd name="connsiteX69" fmla="*/ 212658 w 433398"/>
                <a:gd name="connsiteY69" fmla="*/ 377770 h 433398"/>
                <a:gd name="connsiteX70" fmla="*/ 195259 w 433398"/>
                <a:gd name="connsiteY70" fmla="*/ 353574 h 433398"/>
                <a:gd name="connsiteX71" fmla="*/ 206537 w 433398"/>
                <a:gd name="connsiteY71" fmla="*/ 353494 h 433398"/>
                <a:gd name="connsiteX72" fmla="*/ 222619 w 433398"/>
                <a:gd name="connsiteY72" fmla="*/ 376589 h 433398"/>
                <a:gd name="connsiteX73" fmla="*/ 227921 w 433398"/>
                <a:gd name="connsiteY73" fmla="*/ 376573 h 433398"/>
                <a:gd name="connsiteX74" fmla="*/ 227793 w 433398"/>
                <a:gd name="connsiteY74" fmla="*/ 353397 h 433398"/>
                <a:gd name="connsiteX75" fmla="*/ 237336 w 433398"/>
                <a:gd name="connsiteY75" fmla="*/ 353333 h 433398"/>
                <a:gd name="connsiteX76" fmla="*/ 237633 w 433398"/>
                <a:gd name="connsiteY76" fmla="*/ 409123 h 433398"/>
                <a:gd name="connsiteX77" fmla="*/ 217848 w 433398"/>
                <a:gd name="connsiteY77" fmla="*/ 409243 h 433398"/>
                <a:gd name="connsiteX78" fmla="*/ 273814 w 433398"/>
                <a:gd name="connsiteY78" fmla="*/ 401523 h 433398"/>
                <a:gd name="connsiteX79" fmla="*/ 271275 w 433398"/>
                <a:gd name="connsiteY79" fmla="*/ 395434 h 433398"/>
                <a:gd name="connsiteX80" fmla="*/ 293350 w 433398"/>
                <a:gd name="connsiteY80" fmla="*/ 386148 h 433398"/>
                <a:gd name="connsiteX81" fmla="*/ 286980 w 433398"/>
                <a:gd name="connsiteY81" fmla="*/ 371038 h 433398"/>
                <a:gd name="connsiteX82" fmla="*/ 269548 w 433398"/>
                <a:gd name="connsiteY82" fmla="*/ 378380 h 433398"/>
                <a:gd name="connsiteX83" fmla="*/ 266994 w 433398"/>
                <a:gd name="connsiteY83" fmla="*/ 372307 h 433398"/>
                <a:gd name="connsiteX84" fmla="*/ 284426 w 433398"/>
                <a:gd name="connsiteY84" fmla="*/ 364965 h 433398"/>
                <a:gd name="connsiteX85" fmla="*/ 276818 w 433398"/>
                <a:gd name="connsiteY85" fmla="*/ 346891 h 433398"/>
                <a:gd name="connsiteX86" fmla="*/ 254037 w 433398"/>
                <a:gd name="connsiteY86" fmla="*/ 356490 h 433398"/>
                <a:gd name="connsiteX87" fmla="*/ 251482 w 433398"/>
                <a:gd name="connsiteY87" fmla="*/ 350401 h 433398"/>
                <a:gd name="connsiteX88" fmla="*/ 283084 w 433398"/>
                <a:gd name="connsiteY88" fmla="*/ 337114 h 433398"/>
                <a:gd name="connsiteX89" fmla="*/ 304701 w 433398"/>
                <a:gd name="connsiteY89" fmla="*/ 388526 h 433398"/>
                <a:gd name="connsiteX90" fmla="*/ 273814 w 433398"/>
                <a:gd name="connsiteY90" fmla="*/ 401523 h 433398"/>
                <a:gd name="connsiteX91" fmla="*/ 350425 w 433398"/>
                <a:gd name="connsiteY91" fmla="*/ 355036 h 433398"/>
                <a:gd name="connsiteX92" fmla="*/ 326486 w 433398"/>
                <a:gd name="connsiteY92" fmla="*/ 356354 h 433398"/>
                <a:gd name="connsiteX93" fmla="*/ 324711 w 433398"/>
                <a:gd name="connsiteY93" fmla="*/ 336159 h 433398"/>
                <a:gd name="connsiteX94" fmla="*/ 295359 w 433398"/>
                <a:gd name="connsiteY94" fmla="*/ 331025 h 433398"/>
                <a:gd name="connsiteX95" fmla="*/ 303375 w 433398"/>
                <a:gd name="connsiteY95" fmla="*/ 323089 h 433398"/>
                <a:gd name="connsiteX96" fmla="*/ 331001 w 433398"/>
                <a:gd name="connsiteY96" fmla="*/ 328342 h 433398"/>
                <a:gd name="connsiteX97" fmla="*/ 334769 w 433398"/>
                <a:gd name="connsiteY97" fmla="*/ 324623 h 433398"/>
                <a:gd name="connsiteX98" fmla="*/ 318502 w 433398"/>
                <a:gd name="connsiteY98" fmla="*/ 308147 h 433398"/>
                <a:gd name="connsiteX99" fmla="*/ 325282 w 433398"/>
                <a:gd name="connsiteY99" fmla="*/ 301448 h 433398"/>
                <a:gd name="connsiteX100" fmla="*/ 364491 w 433398"/>
                <a:gd name="connsiteY100" fmla="*/ 341123 h 433398"/>
                <a:gd name="connsiteX101" fmla="*/ 350425 w 433398"/>
                <a:gd name="connsiteY101" fmla="*/ 355036 h 433398"/>
                <a:gd name="connsiteX102" fmla="*/ 392928 w 433398"/>
                <a:gd name="connsiteY102" fmla="*/ 293993 h 433398"/>
                <a:gd name="connsiteX103" fmla="*/ 334158 w 433398"/>
                <a:gd name="connsiteY103" fmla="*/ 290539 h 433398"/>
                <a:gd name="connsiteX104" fmla="*/ 337797 w 433398"/>
                <a:gd name="connsiteY104" fmla="*/ 281534 h 433398"/>
                <a:gd name="connsiteX105" fmla="*/ 355687 w 433398"/>
                <a:gd name="connsiteY105" fmla="*/ 282867 h 433398"/>
                <a:gd name="connsiteX106" fmla="*/ 362780 w 433398"/>
                <a:gd name="connsiteY106" fmla="*/ 265339 h 433398"/>
                <a:gd name="connsiteX107" fmla="*/ 348850 w 433398"/>
                <a:gd name="connsiteY107" fmla="*/ 254181 h 433398"/>
                <a:gd name="connsiteX108" fmla="*/ 352489 w 433398"/>
                <a:gd name="connsiteY108" fmla="*/ 245160 h 433398"/>
                <a:gd name="connsiteX109" fmla="*/ 397217 w 433398"/>
                <a:gd name="connsiteY109" fmla="*/ 283365 h 433398"/>
                <a:gd name="connsiteX110" fmla="*/ 392928 w 433398"/>
                <a:gd name="connsiteY110" fmla="*/ 293993 h 433398"/>
                <a:gd name="connsiteX111" fmla="*/ 408680 w 433398"/>
                <a:gd name="connsiteY111" fmla="*/ 235015 h 433398"/>
                <a:gd name="connsiteX112" fmla="*/ 408512 w 433398"/>
                <a:gd name="connsiteY112" fmla="*/ 244743 h 433398"/>
                <a:gd name="connsiteX113" fmla="*/ 353068 w 433398"/>
                <a:gd name="connsiteY113" fmla="*/ 225158 h 433398"/>
                <a:gd name="connsiteX114" fmla="*/ 353269 w 433398"/>
                <a:gd name="connsiteY114" fmla="*/ 213703 h 433398"/>
                <a:gd name="connsiteX115" fmla="*/ 409387 w 433398"/>
                <a:gd name="connsiteY115" fmla="*/ 195878 h 433398"/>
                <a:gd name="connsiteX116" fmla="*/ 409219 w 433398"/>
                <a:gd name="connsiteY116" fmla="*/ 205686 h 433398"/>
                <a:gd name="connsiteX117" fmla="*/ 361237 w 433398"/>
                <a:gd name="connsiteY117" fmla="*/ 219840 h 433398"/>
                <a:gd name="connsiteX118" fmla="*/ 408680 w 433398"/>
                <a:gd name="connsiteY118" fmla="*/ 235015 h 433398"/>
                <a:gd name="connsiteX119" fmla="*/ 386951 w 433398"/>
                <a:gd name="connsiteY119" fmla="*/ 285390 h 433398"/>
                <a:gd name="connsiteX120" fmla="*/ 387216 w 433398"/>
                <a:gd name="connsiteY120" fmla="*/ 284747 h 433398"/>
                <a:gd name="connsiteX121" fmla="*/ 368122 w 433398"/>
                <a:gd name="connsiteY121" fmla="*/ 269468 h 433398"/>
                <a:gd name="connsiteX122" fmla="*/ 362475 w 433398"/>
                <a:gd name="connsiteY122" fmla="*/ 283462 h 433398"/>
                <a:gd name="connsiteX123" fmla="*/ 386951 w 433398"/>
                <a:gd name="connsiteY123" fmla="*/ 285390 h 433398"/>
                <a:gd name="connsiteX124" fmla="*/ 346874 w 433398"/>
                <a:gd name="connsiteY124" fmla="*/ 114471 h 433398"/>
                <a:gd name="connsiteX125" fmla="*/ 350184 w 433398"/>
                <a:gd name="connsiteY125" fmla="*/ 87576 h 433398"/>
                <a:gd name="connsiteX126" fmla="*/ 343999 w 433398"/>
                <a:gd name="connsiteY126" fmla="*/ 81005 h 433398"/>
                <a:gd name="connsiteX127" fmla="*/ 312951 w 433398"/>
                <a:gd name="connsiteY127" fmla="*/ 110157 h 433398"/>
                <a:gd name="connsiteX128" fmla="*/ 319586 w 433398"/>
                <a:gd name="connsiteY128" fmla="*/ 117234 h 433398"/>
                <a:gd name="connsiteX129" fmla="*/ 346874 w 433398"/>
                <a:gd name="connsiteY129" fmla="*/ 114471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33398" h="433398">
                  <a:moveTo>
                    <a:pt x="282787" y="41402"/>
                  </a:moveTo>
                  <a:cubicBezTo>
                    <a:pt x="272729" y="37603"/>
                    <a:pt x="266279" y="41185"/>
                    <a:pt x="260238" y="57171"/>
                  </a:cubicBezTo>
                  <a:cubicBezTo>
                    <a:pt x="258166" y="62601"/>
                    <a:pt x="257057" y="67012"/>
                    <a:pt x="257009" y="70602"/>
                  </a:cubicBezTo>
                  <a:lnTo>
                    <a:pt x="291639" y="49387"/>
                  </a:lnTo>
                  <a:cubicBezTo>
                    <a:pt x="290378" y="45579"/>
                    <a:pt x="287414" y="43145"/>
                    <a:pt x="282787" y="41402"/>
                  </a:cubicBezTo>
                  <a:close/>
                  <a:moveTo>
                    <a:pt x="333523" y="349783"/>
                  </a:moveTo>
                  <a:cubicBezTo>
                    <a:pt x="337773" y="354096"/>
                    <a:pt x="342448" y="353638"/>
                    <a:pt x="347019" y="349124"/>
                  </a:cubicBezTo>
                  <a:lnTo>
                    <a:pt x="353060" y="343147"/>
                  </a:lnTo>
                  <a:lnTo>
                    <a:pt x="339163" y="329073"/>
                  </a:lnTo>
                  <a:lnTo>
                    <a:pt x="333612" y="334568"/>
                  </a:lnTo>
                  <a:cubicBezTo>
                    <a:pt x="328977" y="339147"/>
                    <a:pt x="328631" y="344842"/>
                    <a:pt x="333523" y="349783"/>
                  </a:cubicBezTo>
                  <a:close/>
                  <a:moveTo>
                    <a:pt x="266608" y="84162"/>
                  </a:moveTo>
                  <a:cubicBezTo>
                    <a:pt x="276682" y="87978"/>
                    <a:pt x="283148" y="84114"/>
                    <a:pt x="289189" y="68128"/>
                  </a:cubicBezTo>
                  <a:cubicBezTo>
                    <a:pt x="291013" y="63324"/>
                    <a:pt x="292017" y="59453"/>
                    <a:pt x="292250" y="56111"/>
                  </a:cubicBezTo>
                  <a:lnTo>
                    <a:pt x="257908" y="77053"/>
                  </a:lnTo>
                  <a:cubicBezTo>
                    <a:pt x="259363" y="80298"/>
                    <a:pt x="262311" y="82539"/>
                    <a:pt x="266608" y="84162"/>
                  </a:cubicBezTo>
                  <a:close/>
                  <a:moveTo>
                    <a:pt x="220137" y="382855"/>
                  </a:moveTo>
                  <a:cubicBezTo>
                    <a:pt x="213638" y="382887"/>
                    <a:pt x="209405" y="386726"/>
                    <a:pt x="209437" y="393667"/>
                  </a:cubicBezTo>
                  <a:cubicBezTo>
                    <a:pt x="209469" y="399740"/>
                    <a:pt x="213140" y="402672"/>
                    <a:pt x="219559" y="402640"/>
                  </a:cubicBezTo>
                  <a:lnTo>
                    <a:pt x="228066" y="402592"/>
                  </a:lnTo>
                  <a:lnTo>
                    <a:pt x="227953" y="382806"/>
                  </a:lnTo>
                  <a:lnTo>
                    <a:pt x="220137" y="382855"/>
                  </a:lnTo>
                  <a:close/>
                  <a:moveTo>
                    <a:pt x="216683" y="0"/>
                  </a:moveTo>
                  <a:cubicBezTo>
                    <a:pt x="97023" y="0"/>
                    <a:pt x="0" y="97007"/>
                    <a:pt x="0" y="216691"/>
                  </a:cubicBezTo>
                  <a:cubicBezTo>
                    <a:pt x="0" y="336367"/>
                    <a:pt x="97023" y="433398"/>
                    <a:pt x="216691" y="433398"/>
                  </a:cubicBezTo>
                  <a:cubicBezTo>
                    <a:pt x="336383" y="433398"/>
                    <a:pt x="433398" y="336375"/>
                    <a:pt x="433398" y="216691"/>
                  </a:cubicBezTo>
                  <a:cubicBezTo>
                    <a:pt x="433390" y="97007"/>
                    <a:pt x="336383" y="0"/>
                    <a:pt x="216683" y="0"/>
                  </a:cubicBezTo>
                  <a:close/>
                  <a:moveTo>
                    <a:pt x="391891" y="136015"/>
                  </a:moveTo>
                  <a:lnTo>
                    <a:pt x="403531" y="167425"/>
                  </a:lnTo>
                  <a:lnTo>
                    <a:pt x="397330" y="169714"/>
                  </a:lnTo>
                  <a:lnTo>
                    <a:pt x="389016" y="147262"/>
                  </a:lnTo>
                  <a:lnTo>
                    <a:pt x="373640" y="152957"/>
                  </a:lnTo>
                  <a:lnTo>
                    <a:pt x="380211" y="170702"/>
                  </a:lnTo>
                  <a:lnTo>
                    <a:pt x="374034" y="172991"/>
                  </a:lnTo>
                  <a:lnTo>
                    <a:pt x="367463" y="155230"/>
                  </a:lnTo>
                  <a:lnTo>
                    <a:pt x="349059" y="162058"/>
                  </a:lnTo>
                  <a:lnTo>
                    <a:pt x="357655" y="185250"/>
                  </a:lnTo>
                  <a:lnTo>
                    <a:pt x="351477" y="187539"/>
                  </a:lnTo>
                  <a:lnTo>
                    <a:pt x="339564" y="155407"/>
                  </a:lnTo>
                  <a:lnTo>
                    <a:pt x="391891" y="136015"/>
                  </a:lnTo>
                  <a:close/>
                  <a:moveTo>
                    <a:pt x="342279" y="69518"/>
                  </a:moveTo>
                  <a:lnTo>
                    <a:pt x="355879" y="84018"/>
                  </a:lnTo>
                  <a:cubicBezTo>
                    <a:pt x="368700" y="97682"/>
                    <a:pt x="364772" y="110751"/>
                    <a:pt x="353397" y="121435"/>
                  </a:cubicBezTo>
                  <a:cubicBezTo>
                    <a:pt x="341942" y="132184"/>
                    <a:pt x="328077" y="135919"/>
                    <a:pt x="315441" y="122440"/>
                  </a:cubicBezTo>
                  <a:lnTo>
                    <a:pt x="301584" y="107707"/>
                  </a:lnTo>
                  <a:lnTo>
                    <a:pt x="342279" y="69518"/>
                  </a:lnTo>
                  <a:close/>
                  <a:moveTo>
                    <a:pt x="251313" y="53797"/>
                  </a:moveTo>
                  <a:cubicBezTo>
                    <a:pt x="258800" y="33980"/>
                    <a:pt x="268825" y="29072"/>
                    <a:pt x="285124" y="35233"/>
                  </a:cubicBezTo>
                  <a:cubicBezTo>
                    <a:pt x="301351" y="41370"/>
                    <a:pt x="305601" y="51693"/>
                    <a:pt x="298130" y="71494"/>
                  </a:cubicBezTo>
                  <a:cubicBezTo>
                    <a:pt x="290659" y="91199"/>
                    <a:pt x="280843" y="96581"/>
                    <a:pt x="264287" y="90323"/>
                  </a:cubicBezTo>
                  <a:cubicBezTo>
                    <a:pt x="247642" y="84034"/>
                    <a:pt x="243843" y="73502"/>
                    <a:pt x="251313" y="53797"/>
                  </a:cubicBezTo>
                  <a:close/>
                  <a:moveTo>
                    <a:pt x="233520" y="24196"/>
                  </a:moveTo>
                  <a:lnTo>
                    <a:pt x="233568" y="30783"/>
                  </a:lnTo>
                  <a:lnTo>
                    <a:pt x="208401" y="30927"/>
                  </a:lnTo>
                  <a:lnTo>
                    <a:pt x="208497" y="48198"/>
                  </a:lnTo>
                  <a:lnTo>
                    <a:pt x="228725" y="48070"/>
                  </a:lnTo>
                  <a:lnTo>
                    <a:pt x="228757" y="54673"/>
                  </a:lnTo>
                  <a:lnTo>
                    <a:pt x="208529" y="54785"/>
                  </a:lnTo>
                  <a:lnTo>
                    <a:pt x="208674" y="80105"/>
                  </a:lnTo>
                  <a:lnTo>
                    <a:pt x="199131" y="80154"/>
                  </a:lnTo>
                  <a:lnTo>
                    <a:pt x="198818" y="24380"/>
                  </a:lnTo>
                  <a:lnTo>
                    <a:pt x="233520" y="24196"/>
                  </a:lnTo>
                  <a:close/>
                  <a:moveTo>
                    <a:pt x="103835" y="216691"/>
                  </a:moveTo>
                  <a:cubicBezTo>
                    <a:pt x="103835" y="154371"/>
                    <a:pt x="154371" y="103835"/>
                    <a:pt x="216691" y="103835"/>
                  </a:cubicBezTo>
                  <a:cubicBezTo>
                    <a:pt x="279011" y="103835"/>
                    <a:pt x="329547" y="154371"/>
                    <a:pt x="329547" y="216691"/>
                  </a:cubicBezTo>
                  <a:cubicBezTo>
                    <a:pt x="329547" y="279012"/>
                    <a:pt x="279011" y="329547"/>
                    <a:pt x="216691" y="329547"/>
                  </a:cubicBezTo>
                  <a:cubicBezTo>
                    <a:pt x="154371" y="329547"/>
                    <a:pt x="103835" y="279003"/>
                    <a:pt x="103835" y="216691"/>
                  </a:cubicBezTo>
                  <a:close/>
                  <a:moveTo>
                    <a:pt x="217848" y="409243"/>
                  </a:moveTo>
                  <a:cubicBezTo>
                    <a:pt x="205798" y="409307"/>
                    <a:pt x="199870" y="403692"/>
                    <a:pt x="199806" y="393458"/>
                  </a:cubicBezTo>
                  <a:cubicBezTo>
                    <a:pt x="199773" y="384702"/>
                    <a:pt x="205204" y="379449"/>
                    <a:pt x="212658" y="377770"/>
                  </a:cubicBezTo>
                  <a:lnTo>
                    <a:pt x="195259" y="353574"/>
                  </a:lnTo>
                  <a:lnTo>
                    <a:pt x="206537" y="353494"/>
                  </a:lnTo>
                  <a:lnTo>
                    <a:pt x="222619" y="376589"/>
                  </a:lnTo>
                  <a:lnTo>
                    <a:pt x="227921" y="376573"/>
                  </a:lnTo>
                  <a:lnTo>
                    <a:pt x="227793" y="353397"/>
                  </a:lnTo>
                  <a:lnTo>
                    <a:pt x="237336" y="353333"/>
                  </a:lnTo>
                  <a:lnTo>
                    <a:pt x="237633" y="409123"/>
                  </a:lnTo>
                  <a:lnTo>
                    <a:pt x="217848" y="409243"/>
                  </a:lnTo>
                  <a:close/>
                  <a:moveTo>
                    <a:pt x="273814" y="401523"/>
                  </a:moveTo>
                  <a:lnTo>
                    <a:pt x="271275" y="395434"/>
                  </a:lnTo>
                  <a:lnTo>
                    <a:pt x="293350" y="386148"/>
                  </a:lnTo>
                  <a:lnTo>
                    <a:pt x="286980" y="371038"/>
                  </a:lnTo>
                  <a:lnTo>
                    <a:pt x="269548" y="378380"/>
                  </a:lnTo>
                  <a:lnTo>
                    <a:pt x="266994" y="372307"/>
                  </a:lnTo>
                  <a:lnTo>
                    <a:pt x="284426" y="364965"/>
                  </a:lnTo>
                  <a:lnTo>
                    <a:pt x="276818" y="346891"/>
                  </a:lnTo>
                  <a:lnTo>
                    <a:pt x="254037" y="356490"/>
                  </a:lnTo>
                  <a:lnTo>
                    <a:pt x="251482" y="350401"/>
                  </a:lnTo>
                  <a:lnTo>
                    <a:pt x="283084" y="337114"/>
                  </a:lnTo>
                  <a:lnTo>
                    <a:pt x="304701" y="388526"/>
                  </a:lnTo>
                  <a:lnTo>
                    <a:pt x="273814" y="401523"/>
                  </a:lnTo>
                  <a:close/>
                  <a:moveTo>
                    <a:pt x="350425" y="355036"/>
                  </a:moveTo>
                  <a:cubicBezTo>
                    <a:pt x="341846" y="363511"/>
                    <a:pt x="333684" y="363648"/>
                    <a:pt x="326486" y="356354"/>
                  </a:cubicBezTo>
                  <a:cubicBezTo>
                    <a:pt x="320333" y="350136"/>
                    <a:pt x="320558" y="342577"/>
                    <a:pt x="324711" y="336159"/>
                  </a:cubicBezTo>
                  <a:lnTo>
                    <a:pt x="295359" y="331025"/>
                  </a:lnTo>
                  <a:lnTo>
                    <a:pt x="303375" y="323089"/>
                  </a:lnTo>
                  <a:lnTo>
                    <a:pt x="331001" y="328342"/>
                  </a:lnTo>
                  <a:lnTo>
                    <a:pt x="334769" y="324623"/>
                  </a:lnTo>
                  <a:lnTo>
                    <a:pt x="318502" y="308147"/>
                  </a:lnTo>
                  <a:lnTo>
                    <a:pt x="325282" y="301448"/>
                  </a:lnTo>
                  <a:lnTo>
                    <a:pt x="364491" y="341123"/>
                  </a:lnTo>
                  <a:lnTo>
                    <a:pt x="350425" y="355036"/>
                  </a:lnTo>
                  <a:close/>
                  <a:moveTo>
                    <a:pt x="392928" y="293993"/>
                  </a:moveTo>
                  <a:lnTo>
                    <a:pt x="334158" y="290539"/>
                  </a:lnTo>
                  <a:lnTo>
                    <a:pt x="337797" y="281534"/>
                  </a:lnTo>
                  <a:lnTo>
                    <a:pt x="355687" y="282867"/>
                  </a:lnTo>
                  <a:lnTo>
                    <a:pt x="362780" y="265339"/>
                  </a:lnTo>
                  <a:lnTo>
                    <a:pt x="348850" y="254181"/>
                  </a:lnTo>
                  <a:lnTo>
                    <a:pt x="352489" y="245160"/>
                  </a:lnTo>
                  <a:lnTo>
                    <a:pt x="397217" y="283365"/>
                  </a:lnTo>
                  <a:lnTo>
                    <a:pt x="392928" y="293993"/>
                  </a:lnTo>
                  <a:close/>
                  <a:moveTo>
                    <a:pt x="408680" y="235015"/>
                  </a:moveTo>
                  <a:lnTo>
                    <a:pt x="408512" y="244743"/>
                  </a:lnTo>
                  <a:lnTo>
                    <a:pt x="353068" y="225158"/>
                  </a:lnTo>
                  <a:lnTo>
                    <a:pt x="353269" y="213703"/>
                  </a:lnTo>
                  <a:lnTo>
                    <a:pt x="409387" y="195878"/>
                  </a:lnTo>
                  <a:lnTo>
                    <a:pt x="409219" y="205686"/>
                  </a:lnTo>
                  <a:lnTo>
                    <a:pt x="361237" y="219840"/>
                  </a:lnTo>
                  <a:lnTo>
                    <a:pt x="408680" y="235015"/>
                  </a:lnTo>
                  <a:close/>
                  <a:moveTo>
                    <a:pt x="386951" y="285390"/>
                  </a:moveTo>
                  <a:lnTo>
                    <a:pt x="387216" y="284747"/>
                  </a:lnTo>
                  <a:lnTo>
                    <a:pt x="368122" y="269468"/>
                  </a:lnTo>
                  <a:lnTo>
                    <a:pt x="362475" y="283462"/>
                  </a:lnTo>
                  <a:lnTo>
                    <a:pt x="386951" y="285390"/>
                  </a:lnTo>
                  <a:close/>
                  <a:moveTo>
                    <a:pt x="346874" y="114471"/>
                  </a:moveTo>
                  <a:cubicBezTo>
                    <a:pt x="357374" y="104630"/>
                    <a:pt x="358313" y="96260"/>
                    <a:pt x="350184" y="87576"/>
                  </a:cubicBezTo>
                  <a:lnTo>
                    <a:pt x="343999" y="81005"/>
                  </a:lnTo>
                  <a:lnTo>
                    <a:pt x="312951" y="110157"/>
                  </a:lnTo>
                  <a:lnTo>
                    <a:pt x="319586" y="117234"/>
                  </a:lnTo>
                  <a:cubicBezTo>
                    <a:pt x="327973" y="126159"/>
                    <a:pt x="336929" y="123805"/>
                    <a:pt x="346874" y="114471"/>
                  </a:cubicBezTo>
                  <a:close/>
                </a:path>
              </a:pathLst>
            </a:custGeom>
            <a:solidFill>
              <a:srgbClr val="FFFFFF">
                <a:alpha val="81000"/>
              </a:srgbClr>
            </a:solidFill>
            <a:ln w="8021" cap="flat">
              <a:noFill/>
              <a:prstDash val="solid"/>
              <a:miter/>
            </a:ln>
          </p:spPr>
          <p:txBody>
            <a:bodyPr rtlCol="0" anchor="ctr"/>
            <a:lstStyle/>
            <a:p>
              <a:endParaRPr lang="da-DK"/>
            </a:p>
          </p:txBody>
        </p:sp>
      </p:grpSp>
    </p:spTree>
    <p:extLst>
      <p:ext uri="{BB962C8B-B14F-4D97-AF65-F5344CB8AC3E}">
        <p14:creationId xmlns:p14="http://schemas.microsoft.com/office/powerpoint/2010/main" val="25184725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 x Indhold - Collag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426D558-32A7-E390-B1A1-6250A781F19D}"/>
              </a:ext>
            </a:extLst>
          </p:cNvPr>
          <p:cNvSpPr/>
          <p:nvPr userDrawn="1"/>
        </p:nvSpPr>
        <p:spPr>
          <a:xfrm>
            <a:off x="0" y="342900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ctangle 14">
            <a:extLst>
              <a:ext uri="{FF2B5EF4-FFF2-40B4-BE49-F238E27FC236}">
                <a16:creationId xmlns:a16="http://schemas.microsoft.com/office/drawing/2014/main" id="{7ABE6E29-362C-F9A4-8868-C4DFC072CADA}"/>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Content Placeholder 6">
            <a:extLst>
              <a:ext uri="{FF2B5EF4-FFF2-40B4-BE49-F238E27FC236}">
                <a16:creationId xmlns:a16="http://schemas.microsoft.com/office/drawing/2014/main" id="{9EA9F677-00FF-52F0-050A-07B082154EAE}"/>
              </a:ext>
            </a:extLst>
          </p:cNvPr>
          <p:cNvSpPr>
            <a:spLocks noGrp="1"/>
          </p:cNvSpPr>
          <p:nvPr>
            <p:ph sz="quarter" idx="10" hasCustomPrompt="1"/>
          </p:nvPr>
        </p:nvSpPr>
        <p:spPr>
          <a:xfrm>
            <a:off x="571500" y="441324"/>
            <a:ext cx="4963538" cy="2564523"/>
          </a:xfrm>
        </p:spPr>
        <p:txBody>
          <a:bodyPr bIns="0" anchor="ctr" anchorCtr="0"/>
          <a:lstStyle>
            <a:lvl1pPr marL="0" indent="0" algn="ctr">
              <a:lnSpc>
                <a:spcPct val="95000"/>
              </a:lnSpc>
              <a:spcAft>
                <a:spcPts val="0"/>
              </a:spcAft>
              <a:buNone/>
              <a:defRPr sz="1800">
                <a:solidFill>
                  <a:schemeClr val="tx2"/>
                </a:solidFill>
                <a:latin typeface="LFPressSerifOffc" panose="020B0604020202020204" charset="0"/>
              </a:defRPr>
            </a:lvl1pPr>
            <a:lvl2pPr marL="288000" indent="0">
              <a:buNone/>
              <a:defRPr/>
            </a:lvl2pPr>
          </a:lstStyle>
          <a:p>
            <a:pPr lvl="0"/>
            <a:r>
              <a:rPr lang="en-US" dirty="0" err="1"/>
              <a:t>Indsæt</a:t>
            </a:r>
            <a:r>
              <a:rPr lang="en-US" dirty="0"/>
              <a:t> </a:t>
            </a:r>
            <a:r>
              <a:rPr lang="en-US" dirty="0" err="1"/>
              <a:t>indhold</a:t>
            </a:r>
            <a:endParaRPr lang="en-US" dirty="0"/>
          </a:p>
        </p:txBody>
      </p:sp>
      <p:sp>
        <p:nvSpPr>
          <p:cNvPr id="9" name="Content Placeholder 8">
            <a:extLst>
              <a:ext uri="{FF2B5EF4-FFF2-40B4-BE49-F238E27FC236}">
                <a16:creationId xmlns:a16="http://schemas.microsoft.com/office/drawing/2014/main" id="{58B0D7DA-A290-8A26-D0EE-DFF49DB94319}"/>
              </a:ext>
            </a:extLst>
          </p:cNvPr>
          <p:cNvSpPr>
            <a:spLocks noGrp="1"/>
          </p:cNvSpPr>
          <p:nvPr>
            <p:ph sz="quarter" idx="11" hasCustomPrompt="1"/>
          </p:nvPr>
        </p:nvSpPr>
        <p:spPr>
          <a:xfrm>
            <a:off x="571500" y="3852153"/>
            <a:ext cx="4963538" cy="2564522"/>
          </a:xfrm>
          <a:noFill/>
        </p:spPr>
        <p:txBody>
          <a:bodyPr bIns="972000" anchor="ctr" anchorCtr="0"/>
          <a:lstStyle>
            <a:lvl1pPr marL="0" indent="0" algn="ctr">
              <a:buNone/>
              <a:defRPr/>
            </a:lvl1pPr>
            <a:lvl2pPr marL="288000" indent="0">
              <a:buNone/>
              <a:defRPr/>
            </a:lvl2pPr>
          </a:lstStyle>
          <a:p>
            <a:pPr lvl="0"/>
            <a:r>
              <a:rPr lang="en-US" dirty="0" err="1"/>
              <a:t>Indsæt</a:t>
            </a:r>
            <a:r>
              <a:rPr lang="en-US" dirty="0"/>
              <a:t> </a:t>
            </a:r>
            <a:r>
              <a:rPr lang="en-US" dirty="0" err="1"/>
              <a:t>indhold</a:t>
            </a:r>
            <a:endParaRPr lang="en-US" dirty="0"/>
          </a:p>
        </p:txBody>
      </p:sp>
      <p:sp>
        <p:nvSpPr>
          <p:cNvPr id="3" name="Picture Placeholder 2">
            <a:extLst>
              <a:ext uri="{FF2B5EF4-FFF2-40B4-BE49-F238E27FC236}">
                <a16:creationId xmlns:a16="http://schemas.microsoft.com/office/drawing/2014/main" id="{CDC24960-80F9-E329-EF1E-C46D904F5BFB}"/>
              </a:ext>
            </a:extLst>
          </p:cNvPr>
          <p:cNvSpPr>
            <a:spLocks noGrp="1"/>
          </p:cNvSpPr>
          <p:nvPr>
            <p:ph type="pic" sz="quarter" idx="15" hasCustomPrompt="1"/>
          </p:nvPr>
        </p:nvSpPr>
        <p:spPr>
          <a:xfrm>
            <a:off x="6096001" y="0"/>
            <a:ext cx="6096000" cy="3429000"/>
          </a:xfrm>
          <a:solidFill>
            <a:schemeClr val="bg1">
              <a:lumMod val="95000"/>
            </a:schemeClr>
          </a:solidFill>
        </p:spPr>
        <p:txBody>
          <a:bodyPr bIns="576000" anchor="ctr" anchorCtr="0"/>
          <a:lstStyle>
            <a:lvl1pPr marL="0" indent="0" algn="ctr">
              <a:buNone/>
              <a:defRPr/>
            </a:lvl1pPr>
          </a:lstStyle>
          <a:p>
            <a:r>
              <a:rPr lang="en-US" dirty="0" err="1"/>
              <a:t>Indsæt</a:t>
            </a:r>
            <a:r>
              <a:rPr lang="en-US" dirty="0"/>
              <a:t> </a:t>
            </a:r>
            <a:r>
              <a:rPr lang="en-US" dirty="0" err="1"/>
              <a:t>billede</a:t>
            </a:r>
            <a:endParaRPr lang="da-DK" dirty="0"/>
          </a:p>
        </p:txBody>
      </p:sp>
      <p:sp>
        <p:nvSpPr>
          <p:cNvPr id="2" name="Content Placeholder 6">
            <a:extLst>
              <a:ext uri="{FF2B5EF4-FFF2-40B4-BE49-F238E27FC236}">
                <a16:creationId xmlns:a16="http://schemas.microsoft.com/office/drawing/2014/main" id="{054E7A02-D897-BCD3-B44C-77F4CB36BB48}"/>
              </a:ext>
            </a:extLst>
          </p:cNvPr>
          <p:cNvSpPr>
            <a:spLocks noGrp="1"/>
          </p:cNvSpPr>
          <p:nvPr>
            <p:ph sz="quarter" idx="16" hasCustomPrompt="1"/>
          </p:nvPr>
        </p:nvSpPr>
        <p:spPr>
          <a:xfrm>
            <a:off x="6662232" y="3861238"/>
            <a:ext cx="4963538" cy="2564523"/>
          </a:xfrm>
        </p:spPr>
        <p:txBody>
          <a:bodyPr bIns="0" anchor="ctr" anchorCtr="0"/>
          <a:lstStyle>
            <a:lvl1pPr marL="0" indent="0" algn="ctr">
              <a:lnSpc>
                <a:spcPct val="95000"/>
              </a:lnSpc>
              <a:spcAft>
                <a:spcPts val="0"/>
              </a:spcAft>
              <a:buNone/>
              <a:defRPr sz="1800">
                <a:solidFill>
                  <a:schemeClr val="tx2"/>
                </a:solidFill>
                <a:latin typeface="LFPressSerifOffc" panose="020B0604020202020204" charset="0"/>
              </a:defRPr>
            </a:lvl1pPr>
            <a:lvl2pPr marL="288000" indent="0">
              <a:buNone/>
              <a:defRPr/>
            </a:lvl2pPr>
          </a:lstStyle>
          <a:p>
            <a:pPr lvl="0"/>
            <a:r>
              <a:rPr lang="en-US" dirty="0" err="1"/>
              <a:t>Indsæt</a:t>
            </a:r>
            <a:r>
              <a:rPr lang="en-US" dirty="0"/>
              <a:t> </a:t>
            </a:r>
            <a:r>
              <a:rPr lang="en-US" dirty="0" err="1"/>
              <a:t>indhold</a:t>
            </a:r>
            <a:endParaRPr lang="en-US" dirty="0"/>
          </a:p>
        </p:txBody>
      </p:sp>
    </p:spTree>
    <p:extLst>
      <p:ext uri="{BB962C8B-B14F-4D97-AF65-F5344CB8AC3E}">
        <p14:creationId xmlns:p14="http://schemas.microsoft.com/office/powerpoint/2010/main" val="2655838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5 x Indhold - Collag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129C15-988A-86D4-8130-A4337C54AF87}"/>
              </a:ext>
            </a:extLst>
          </p:cNvPr>
          <p:cNvSpPr/>
          <p:nvPr userDrawn="1"/>
        </p:nvSpPr>
        <p:spPr>
          <a:xfrm>
            <a:off x="9158592" y="0"/>
            <a:ext cx="3033408"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ctangle 15">
            <a:extLst>
              <a:ext uri="{FF2B5EF4-FFF2-40B4-BE49-F238E27FC236}">
                <a16:creationId xmlns:a16="http://schemas.microsoft.com/office/drawing/2014/main" id="{8426D558-32A7-E390-B1A1-6250A781F19D}"/>
              </a:ext>
            </a:extLst>
          </p:cNvPr>
          <p:cNvSpPr/>
          <p:nvPr userDrawn="1"/>
        </p:nvSpPr>
        <p:spPr>
          <a:xfrm>
            <a:off x="0" y="342900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ctangle 14">
            <a:extLst>
              <a:ext uri="{FF2B5EF4-FFF2-40B4-BE49-F238E27FC236}">
                <a16:creationId xmlns:a16="http://schemas.microsoft.com/office/drawing/2014/main" id="{7ABE6E29-362C-F9A4-8868-C4DFC072CADA}"/>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Content Placeholder 6">
            <a:extLst>
              <a:ext uri="{FF2B5EF4-FFF2-40B4-BE49-F238E27FC236}">
                <a16:creationId xmlns:a16="http://schemas.microsoft.com/office/drawing/2014/main" id="{9EA9F677-00FF-52F0-050A-07B082154EAE}"/>
              </a:ext>
            </a:extLst>
          </p:cNvPr>
          <p:cNvSpPr>
            <a:spLocks noGrp="1"/>
          </p:cNvSpPr>
          <p:nvPr>
            <p:ph sz="quarter" idx="10" hasCustomPrompt="1"/>
          </p:nvPr>
        </p:nvSpPr>
        <p:spPr>
          <a:xfrm>
            <a:off x="571500" y="441324"/>
            <a:ext cx="4963538" cy="2564523"/>
          </a:xfrm>
        </p:spPr>
        <p:txBody>
          <a:bodyPr bIns="0" anchor="ctr" anchorCtr="0"/>
          <a:lstStyle>
            <a:lvl1pPr marL="0" indent="0" algn="ctr">
              <a:buNone/>
              <a:defRPr sz="1800">
                <a:solidFill>
                  <a:schemeClr val="tx2"/>
                </a:solidFill>
                <a:latin typeface="LFPressSerifOffc" panose="020B0604020202020204" charset="0"/>
              </a:defRPr>
            </a:lvl1pPr>
            <a:lvl2pPr marL="288000" indent="0">
              <a:buNone/>
              <a:defRPr/>
            </a:lvl2pPr>
          </a:lstStyle>
          <a:p>
            <a:pPr lvl="0"/>
            <a:r>
              <a:rPr lang="en-US" dirty="0" err="1"/>
              <a:t>Indsæt</a:t>
            </a:r>
            <a:r>
              <a:rPr lang="en-US" dirty="0"/>
              <a:t> </a:t>
            </a:r>
            <a:r>
              <a:rPr lang="en-US" dirty="0" err="1"/>
              <a:t>indhold</a:t>
            </a:r>
            <a:endParaRPr lang="en-US" dirty="0"/>
          </a:p>
        </p:txBody>
      </p:sp>
      <p:sp>
        <p:nvSpPr>
          <p:cNvPr id="9" name="Content Placeholder 8">
            <a:extLst>
              <a:ext uri="{FF2B5EF4-FFF2-40B4-BE49-F238E27FC236}">
                <a16:creationId xmlns:a16="http://schemas.microsoft.com/office/drawing/2014/main" id="{58B0D7DA-A290-8A26-D0EE-DFF49DB94319}"/>
              </a:ext>
            </a:extLst>
          </p:cNvPr>
          <p:cNvSpPr>
            <a:spLocks noGrp="1"/>
          </p:cNvSpPr>
          <p:nvPr>
            <p:ph sz="quarter" idx="11" hasCustomPrompt="1"/>
          </p:nvPr>
        </p:nvSpPr>
        <p:spPr>
          <a:xfrm>
            <a:off x="571500" y="3852153"/>
            <a:ext cx="4963538" cy="2564522"/>
          </a:xfrm>
          <a:noFill/>
        </p:spPr>
        <p:txBody>
          <a:bodyPr bIns="972000" anchor="ctr" anchorCtr="0"/>
          <a:lstStyle>
            <a:lvl1pPr marL="0" indent="0" algn="ctr">
              <a:buNone/>
              <a:defRPr/>
            </a:lvl1pPr>
            <a:lvl2pPr marL="288000" indent="0">
              <a:buNone/>
              <a:defRPr/>
            </a:lvl2pPr>
          </a:lstStyle>
          <a:p>
            <a:pPr lvl="0"/>
            <a:r>
              <a:rPr lang="en-US" dirty="0" err="1"/>
              <a:t>Indsæt</a:t>
            </a:r>
            <a:r>
              <a:rPr lang="en-US" dirty="0"/>
              <a:t> </a:t>
            </a:r>
            <a:r>
              <a:rPr lang="en-US" dirty="0" err="1"/>
              <a:t>indhold</a:t>
            </a:r>
            <a:endParaRPr lang="en-US" dirty="0"/>
          </a:p>
        </p:txBody>
      </p:sp>
      <p:sp>
        <p:nvSpPr>
          <p:cNvPr id="3" name="Picture Placeholder 2">
            <a:extLst>
              <a:ext uri="{FF2B5EF4-FFF2-40B4-BE49-F238E27FC236}">
                <a16:creationId xmlns:a16="http://schemas.microsoft.com/office/drawing/2014/main" id="{CDC24960-80F9-E329-EF1E-C46D904F5BFB}"/>
              </a:ext>
            </a:extLst>
          </p:cNvPr>
          <p:cNvSpPr>
            <a:spLocks noGrp="1"/>
          </p:cNvSpPr>
          <p:nvPr>
            <p:ph type="pic" sz="quarter" idx="15" hasCustomPrompt="1"/>
          </p:nvPr>
        </p:nvSpPr>
        <p:spPr>
          <a:xfrm>
            <a:off x="6096000" y="0"/>
            <a:ext cx="3062592" cy="3429000"/>
          </a:xfrm>
          <a:solidFill>
            <a:schemeClr val="bg1">
              <a:lumMod val="95000"/>
            </a:schemeClr>
          </a:solidFill>
        </p:spPr>
        <p:txBody>
          <a:bodyPr bIns="576000" anchor="ctr" anchorCtr="0"/>
          <a:lstStyle>
            <a:lvl1pPr marL="0" indent="0" algn="ctr">
              <a:buNone/>
              <a:defRPr/>
            </a:lvl1pPr>
          </a:lstStyle>
          <a:p>
            <a:r>
              <a:rPr lang="en-US" dirty="0" err="1"/>
              <a:t>Indsæt</a:t>
            </a:r>
            <a:r>
              <a:rPr lang="en-US" dirty="0"/>
              <a:t> </a:t>
            </a:r>
            <a:r>
              <a:rPr lang="en-US" dirty="0" err="1"/>
              <a:t>billede</a:t>
            </a:r>
            <a:endParaRPr lang="da-DK" dirty="0"/>
          </a:p>
        </p:txBody>
      </p:sp>
      <p:sp>
        <p:nvSpPr>
          <p:cNvPr id="6" name="Text Placeholder 5">
            <a:extLst>
              <a:ext uri="{FF2B5EF4-FFF2-40B4-BE49-F238E27FC236}">
                <a16:creationId xmlns:a16="http://schemas.microsoft.com/office/drawing/2014/main" id="{B58237CD-21A2-A8F3-657E-33D66C90D492}"/>
              </a:ext>
            </a:extLst>
          </p:cNvPr>
          <p:cNvSpPr>
            <a:spLocks noGrp="1"/>
          </p:cNvSpPr>
          <p:nvPr>
            <p:ph type="body" sz="quarter" idx="17" hasCustomPrompt="1"/>
          </p:nvPr>
        </p:nvSpPr>
        <p:spPr>
          <a:xfrm>
            <a:off x="10010775" y="1133342"/>
            <a:ext cx="1326812" cy="695530"/>
          </a:xfrm>
        </p:spPr>
        <p:txBody>
          <a:bodyPr/>
          <a:lstStyle>
            <a:lvl1pPr marL="0" indent="0" algn="ctr">
              <a:lnSpc>
                <a:spcPct val="95000"/>
              </a:lnSpc>
              <a:spcAft>
                <a:spcPts val="0"/>
              </a:spcAft>
              <a:buNone/>
              <a:defRPr sz="5200">
                <a:solidFill>
                  <a:schemeClr val="tx2"/>
                </a:solidFill>
                <a:latin typeface="+mj-lt"/>
              </a:defRPr>
            </a:lvl1pPr>
          </a:lstStyle>
          <a:p>
            <a:pPr lvl="0"/>
            <a:r>
              <a:rPr lang="en-US" dirty="0"/>
              <a:t>xx</a:t>
            </a:r>
            <a:endParaRPr lang="da-DK" dirty="0"/>
          </a:p>
        </p:txBody>
      </p:sp>
      <p:sp>
        <p:nvSpPr>
          <p:cNvPr id="10" name="Text Placeholder 9">
            <a:extLst>
              <a:ext uri="{FF2B5EF4-FFF2-40B4-BE49-F238E27FC236}">
                <a16:creationId xmlns:a16="http://schemas.microsoft.com/office/drawing/2014/main" id="{761D0494-9CA5-EA5A-76FF-4DD8CBBFF762}"/>
              </a:ext>
            </a:extLst>
          </p:cNvPr>
          <p:cNvSpPr>
            <a:spLocks noGrp="1"/>
          </p:cNvSpPr>
          <p:nvPr>
            <p:ph type="body" sz="quarter" idx="18" hasCustomPrompt="1"/>
          </p:nvPr>
        </p:nvSpPr>
        <p:spPr>
          <a:xfrm>
            <a:off x="10010775" y="1833905"/>
            <a:ext cx="1326812" cy="442570"/>
          </a:xfrm>
        </p:spPr>
        <p:txBody>
          <a:bodyPr/>
          <a:lstStyle>
            <a:lvl1pPr marL="0" indent="0" algn="ctr">
              <a:lnSpc>
                <a:spcPct val="95000"/>
              </a:lnSpc>
              <a:spcAft>
                <a:spcPts val="0"/>
              </a:spcAft>
              <a:buNone/>
              <a:defRPr sz="900">
                <a:solidFill>
                  <a:schemeClr val="tx2"/>
                </a:solidFill>
              </a:defRPr>
            </a:lvl1pPr>
          </a:lstStyle>
          <a:p>
            <a:pPr lvl="0"/>
            <a:r>
              <a:rPr lang="en-US" dirty="0" err="1"/>
              <a:t>Indsæt</a:t>
            </a:r>
            <a:r>
              <a:rPr lang="en-US" dirty="0"/>
              <a:t> </a:t>
            </a:r>
            <a:r>
              <a:rPr lang="en-US" dirty="0" err="1"/>
              <a:t>tekst</a:t>
            </a:r>
            <a:r>
              <a:rPr lang="en-US" dirty="0"/>
              <a:t> her</a:t>
            </a:r>
            <a:endParaRPr lang="da-DK" dirty="0"/>
          </a:p>
        </p:txBody>
      </p:sp>
      <p:sp>
        <p:nvSpPr>
          <p:cNvPr id="2" name="Content Placeholder 6">
            <a:extLst>
              <a:ext uri="{FF2B5EF4-FFF2-40B4-BE49-F238E27FC236}">
                <a16:creationId xmlns:a16="http://schemas.microsoft.com/office/drawing/2014/main" id="{3BDC0299-EF52-F5D7-69CB-C35EBB1EFBF3}"/>
              </a:ext>
            </a:extLst>
          </p:cNvPr>
          <p:cNvSpPr>
            <a:spLocks noGrp="1"/>
          </p:cNvSpPr>
          <p:nvPr>
            <p:ph sz="quarter" idx="16" hasCustomPrompt="1"/>
          </p:nvPr>
        </p:nvSpPr>
        <p:spPr>
          <a:xfrm>
            <a:off x="6662232" y="3861238"/>
            <a:ext cx="4963538" cy="2564523"/>
          </a:xfrm>
        </p:spPr>
        <p:txBody>
          <a:bodyPr bIns="0" anchor="ctr" anchorCtr="0"/>
          <a:lstStyle>
            <a:lvl1pPr marL="0" indent="0" algn="ctr">
              <a:lnSpc>
                <a:spcPct val="95000"/>
              </a:lnSpc>
              <a:spcAft>
                <a:spcPts val="0"/>
              </a:spcAft>
              <a:buNone/>
              <a:defRPr sz="1800">
                <a:solidFill>
                  <a:schemeClr val="tx2"/>
                </a:solidFill>
                <a:latin typeface="LFPressSerifOffc" panose="020B0604020202020204" charset="0"/>
              </a:defRPr>
            </a:lvl1pPr>
            <a:lvl2pPr marL="288000" indent="0">
              <a:buNone/>
              <a:defRPr/>
            </a:lvl2pPr>
          </a:lstStyle>
          <a:p>
            <a:pPr lvl="0"/>
            <a:r>
              <a:rPr lang="en-US" dirty="0" err="1"/>
              <a:t>Indsæt</a:t>
            </a:r>
            <a:r>
              <a:rPr lang="en-US" dirty="0"/>
              <a:t> </a:t>
            </a:r>
            <a:r>
              <a:rPr lang="en-US" dirty="0" err="1"/>
              <a:t>indhold</a:t>
            </a:r>
            <a:endParaRPr lang="en-US" dirty="0"/>
          </a:p>
        </p:txBody>
      </p:sp>
    </p:spTree>
    <p:extLst>
      <p:ext uri="{BB962C8B-B14F-4D97-AF65-F5344CB8AC3E}">
        <p14:creationId xmlns:p14="http://schemas.microsoft.com/office/powerpoint/2010/main" val="13727205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dhold + N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p:txBody>
          <a:bodyPr/>
          <a:lstStyle>
            <a:lvl1pPr>
              <a:defRPr/>
            </a:lvl1pPr>
          </a:lstStyle>
          <a:p>
            <a:r>
              <a:rPr lang="da-DK" noProof="0"/>
              <a:t>Overskrift i en til to linjer                            lorem ipsum dolor lip</a:t>
            </a:r>
          </a:p>
        </p:txBody>
      </p:sp>
      <p:sp>
        <p:nvSpPr>
          <p:cNvPr id="4" name="Content Placeholder 3">
            <a:extLst>
              <a:ext uri="{FF2B5EF4-FFF2-40B4-BE49-F238E27FC236}">
                <a16:creationId xmlns:a16="http://schemas.microsoft.com/office/drawing/2014/main" id="{4B3CA0B1-3EE6-5FA2-BAE4-46395D2BB13E}"/>
              </a:ext>
            </a:extLst>
          </p:cNvPr>
          <p:cNvSpPr>
            <a:spLocks noGrp="1"/>
          </p:cNvSpPr>
          <p:nvPr>
            <p:ph sz="quarter" idx="11" hasCustomPrompt="1"/>
          </p:nvPr>
        </p:nvSpPr>
        <p:spPr>
          <a:xfrm>
            <a:off x="571500" y="2276475"/>
            <a:ext cx="9159876" cy="3502025"/>
          </a:xfrm>
        </p:spPr>
        <p:txBody>
          <a:bodyPr/>
          <a:lstStyle/>
          <a:p>
            <a:pPr lvl="0"/>
            <a:r>
              <a:rPr lang="da-DK" dirty="0"/>
              <a:t>Indsæt tekst her – klik forøg eller formindsk listeniveau for at skifte imellem </a:t>
            </a:r>
            <a:r>
              <a:rPr lang="da-DK" dirty="0" err="1"/>
              <a:t>tekstniveauer</a:t>
            </a:r>
            <a:endParaRPr lang="da-DK"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5" name="Text Placeholder 4">
            <a:extLst>
              <a:ext uri="{FF2B5EF4-FFF2-40B4-BE49-F238E27FC236}">
                <a16:creationId xmlns:a16="http://schemas.microsoft.com/office/drawing/2014/main" id="{6B7CC3C4-7D36-B819-497B-AB9BBCF4C02C}"/>
              </a:ext>
            </a:extLst>
          </p:cNvPr>
          <p:cNvSpPr>
            <a:spLocks noGrp="1"/>
          </p:cNvSpPr>
          <p:nvPr>
            <p:ph type="body" sz="quarter" idx="12" hasCustomPrompt="1"/>
          </p:nvPr>
        </p:nvSpPr>
        <p:spPr>
          <a:xfrm>
            <a:off x="10010775" y="2466224"/>
            <a:ext cx="1609725" cy="3312276"/>
          </a:xfrm>
        </p:spPr>
        <p:txBody>
          <a:bodyPr/>
          <a:lstStyle>
            <a:lvl1pPr marL="0" indent="0">
              <a:lnSpc>
                <a:spcPct val="95000"/>
              </a:lnSpc>
              <a:spcAft>
                <a:spcPts val="0"/>
              </a:spcAft>
              <a:buNone/>
              <a:defRPr sz="1200"/>
            </a:lvl1pPr>
          </a:lstStyle>
          <a:p>
            <a:pPr lvl="0"/>
            <a:r>
              <a:rPr lang="en-US" dirty="0" err="1"/>
              <a:t>Indsæt</a:t>
            </a:r>
            <a:r>
              <a:rPr lang="en-US" dirty="0"/>
              <a:t> </a:t>
            </a:r>
            <a:r>
              <a:rPr lang="en-US" dirty="0" err="1"/>
              <a:t>tekst</a:t>
            </a:r>
            <a:r>
              <a:rPr lang="en-US" dirty="0"/>
              <a:t> her</a:t>
            </a:r>
          </a:p>
        </p:txBody>
      </p:sp>
    </p:spTree>
    <p:extLst>
      <p:ext uri="{BB962C8B-B14F-4D97-AF65-F5344CB8AC3E}">
        <p14:creationId xmlns:p14="http://schemas.microsoft.com/office/powerpoint/2010/main" val="2109655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illede baggrund">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2A57E5A-A3B1-FBDC-315D-044E27AAE78C}"/>
              </a:ext>
            </a:extLst>
          </p:cNvPr>
          <p:cNvSpPr>
            <a:spLocks noGrp="1"/>
          </p:cNvSpPr>
          <p:nvPr>
            <p:ph type="pic" sz="quarter" idx="12" hasCustomPrompt="1"/>
          </p:nvPr>
        </p:nvSpPr>
        <p:spPr>
          <a:xfrm>
            <a:off x="0" y="0"/>
            <a:ext cx="12192000" cy="6858000"/>
          </a:xfrm>
          <a:solidFill>
            <a:schemeClr val="accent6"/>
          </a:solidFill>
        </p:spPr>
        <p:txBody>
          <a:bodyPr bIns="504000" anchor="ctr" anchorCtr="0"/>
          <a:lstStyle>
            <a:lvl1pPr marL="0" indent="0" algn="ctr">
              <a:buNone/>
              <a:defRPr/>
            </a:lvl1pPr>
          </a:lstStyle>
          <a:p>
            <a:r>
              <a:rPr lang="da-DK" dirty="0"/>
              <a:t>Indsæt billede</a:t>
            </a:r>
          </a:p>
        </p:txBody>
      </p:sp>
      <p:sp>
        <p:nvSpPr>
          <p:cNvPr id="5" name="Text Placeholder 4">
            <a:extLst>
              <a:ext uri="{FF2B5EF4-FFF2-40B4-BE49-F238E27FC236}">
                <a16:creationId xmlns:a16="http://schemas.microsoft.com/office/drawing/2014/main" id="{937D4BCF-0E12-801F-C5B4-48E14EF5925C}"/>
              </a:ext>
            </a:extLst>
          </p:cNvPr>
          <p:cNvSpPr>
            <a:spLocks noGrp="1" noRot="1" noMove="1" noResize="1" noEditPoints="1" noAdjustHandles="1" noChangeArrowheads="1" noChangeShapeType="1"/>
          </p:cNvSpPr>
          <p:nvPr>
            <p:ph type="body" sz="quarter" idx="11" hasCustomPrompt="1"/>
          </p:nvPr>
        </p:nvSpPr>
        <p:spPr>
          <a:xfrm>
            <a:off x="10857360" y="5991228"/>
            <a:ext cx="763139" cy="433784"/>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a-DK" dirty="0"/>
              <a:t>   </a:t>
            </a:r>
          </a:p>
        </p:txBody>
      </p:sp>
    </p:spTree>
    <p:extLst>
      <p:ext uri="{BB962C8B-B14F-4D97-AF65-F5344CB8AC3E}">
        <p14:creationId xmlns:p14="http://schemas.microsoft.com/office/powerpoint/2010/main" val="26094538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ak - Grøn baggrund">
    <p:bg>
      <p:bgPr>
        <a:solidFill>
          <a:schemeClr val="tx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E7FACC0-2983-1990-3941-F8536456E0B3}"/>
              </a:ext>
            </a:extLst>
          </p:cNvPr>
          <p:cNvSpPr txBox="1"/>
          <p:nvPr userDrawn="1"/>
        </p:nvSpPr>
        <p:spPr>
          <a:xfrm>
            <a:off x="571500" y="6231976"/>
            <a:ext cx="2069584" cy="230832"/>
          </a:xfrm>
          <a:prstGeom prst="rect">
            <a:avLst/>
          </a:prstGeom>
          <a:noFill/>
        </p:spPr>
        <p:txBody>
          <a:bodyPr wrap="square" lIns="0" tIns="0" rIns="0" bIns="0" rtlCol="0">
            <a:spAutoFit/>
          </a:bodyPr>
          <a:lstStyle/>
          <a:p>
            <a:r>
              <a:rPr lang="da-DK" sz="1500" dirty="0">
                <a:solidFill>
                  <a:schemeClr val="bg1"/>
                </a:solidFill>
                <a:latin typeface="LFPressSansOffc dBold" panose="00000700000000000000" pitchFamily="2" charset="0"/>
              </a:rPr>
              <a:t>Landbrug &amp; Fødevarer</a:t>
            </a:r>
          </a:p>
        </p:txBody>
      </p:sp>
      <p:sp>
        <p:nvSpPr>
          <p:cNvPr id="12" name="TextBox 11">
            <a:extLst>
              <a:ext uri="{FF2B5EF4-FFF2-40B4-BE49-F238E27FC236}">
                <a16:creationId xmlns:a16="http://schemas.microsoft.com/office/drawing/2014/main" id="{023D750C-E3F0-5B68-7DE3-A63473BC59E1}"/>
              </a:ext>
            </a:extLst>
          </p:cNvPr>
          <p:cNvSpPr txBox="1"/>
          <p:nvPr userDrawn="1"/>
        </p:nvSpPr>
        <p:spPr>
          <a:xfrm>
            <a:off x="571500" y="1081762"/>
            <a:ext cx="3495675" cy="1308050"/>
          </a:xfrm>
          <a:prstGeom prst="rect">
            <a:avLst/>
          </a:prstGeom>
          <a:noFill/>
        </p:spPr>
        <p:txBody>
          <a:bodyPr wrap="square" lIns="0" tIns="0" rIns="0" bIns="0" rtlCol="0">
            <a:spAutoFit/>
          </a:bodyPr>
          <a:lstStyle/>
          <a:p>
            <a:pPr>
              <a:lnSpc>
                <a:spcPct val="85000"/>
              </a:lnSpc>
            </a:pPr>
            <a:r>
              <a:rPr lang="da-DK" sz="10000" spc="0" baseline="0" dirty="0">
                <a:solidFill>
                  <a:schemeClr val="bg1"/>
                </a:solidFill>
                <a:latin typeface="+mj-lt"/>
              </a:rPr>
              <a:t>Tak.</a:t>
            </a:r>
          </a:p>
        </p:txBody>
      </p:sp>
      <p:sp>
        <p:nvSpPr>
          <p:cNvPr id="4" name="Text Placeholder 3">
            <a:extLst>
              <a:ext uri="{FF2B5EF4-FFF2-40B4-BE49-F238E27FC236}">
                <a16:creationId xmlns:a16="http://schemas.microsoft.com/office/drawing/2014/main" id="{7282F5D9-5288-8350-2C07-8B9EF7612764}"/>
              </a:ext>
            </a:extLst>
          </p:cNvPr>
          <p:cNvSpPr>
            <a:spLocks noGrp="1"/>
          </p:cNvSpPr>
          <p:nvPr>
            <p:ph type="body" sz="quarter" idx="10" hasCustomPrompt="1"/>
          </p:nvPr>
        </p:nvSpPr>
        <p:spPr>
          <a:xfrm>
            <a:off x="571500" y="5056743"/>
            <a:ext cx="2405164" cy="292388"/>
          </a:xfrm>
        </p:spPr>
        <p:txBody>
          <a:bodyPr anchor="t" anchorCtr="0">
            <a:noAutofit/>
          </a:bodyPr>
          <a:lstStyle>
            <a:lvl1pPr marL="0" indent="0">
              <a:lnSpc>
                <a:spcPct val="95000"/>
              </a:lnSpc>
              <a:spcAft>
                <a:spcPts val="0"/>
              </a:spcAft>
              <a:buNone/>
              <a:defRPr sz="1000" spc="50" baseline="0">
                <a:solidFill>
                  <a:schemeClr val="bg1"/>
                </a:solidFill>
              </a:defRPr>
            </a:lvl1pPr>
            <a:lvl2pPr marL="288000" indent="0">
              <a:buNone/>
              <a:defRPr/>
            </a:lvl2pPr>
          </a:lstStyle>
          <a:p>
            <a:pPr lvl="0"/>
            <a:r>
              <a:rPr lang="da-DK" dirty="0"/>
              <a:t>mail@lf.dk                                                      +45 21882324</a:t>
            </a:r>
            <a:endParaRPr lang="en-US" dirty="0"/>
          </a:p>
        </p:txBody>
      </p:sp>
      <p:sp>
        <p:nvSpPr>
          <p:cNvPr id="6" name="Text Placeholder 3">
            <a:extLst>
              <a:ext uri="{FF2B5EF4-FFF2-40B4-BE49-F238E27FC236}">
                <a16:creationId xmlns:a16="http://schemas.microsoft.com/office/drawing/2014/main" id="{9BE88354-808F-F4CA-FC68-1424644FE94D}"/>
              </a:ext>
            </a:extLst>
          </p:cNvPr>
          <p:cNvSpPr>
            <a:spLocks noGrp="1"/>
          </p:cNvSpPr>
          <p:nvPr>
            <p:ph type="body" sz="quarter" idx="11" hasCustomPrompt="1"/>
          </p:nvPr>
        </p:nvSpPr>
        <p:spPr>
          <a:xfrm>
            <a:off x="571500" y="4599543"/>
            <a:ext cx="2405164" cy="292388"/>
          </a:xfrm>
        </p:spPr>
        <p:txBody>
          <a:bodyPr anchor="t" anchorCtr="0">
            <a:noAutofit/>
          </a:bodyPr>
          <a:lstStyle>
            <a:lvl1pPr marL="0" indent="0">
              <a:lnSpc>
                <a:spcPct val="95000"/>
              </a:lnSpc>
              <a:spcAft>
                <a:spcPts val="0"/>
              </a:spcAft>
              <a:buNone/>
              <a:defRPr sz="1000" spc="50" baseline="0">
                <a:solidFill>
                  <a:schemeClr val="bg1"/>
                </a:solidFill>
              </a:defRPr>
            </a:lvl1pPr>
            <a:lvl2pPr marL="288000" indent="0">
              <a:buNone/>
              <a:defRPr/>
            </a:lvl2pPr>
          </a:lstStyle>
          <a:p>
            <a:pPr lvl="0"/>
            <a:r>
              <a:rPr lang="da-DK" dirty="0"/>
              <a:t>Navn Navnesen                                          Titel</a:t>
            </a:r>
            <a:endParaRPr lang="en-US" dirty="0"/>
          </a:p>
        </p:txBody>
      </p:sp>
      <p:grpSp>
        <p:nvGrpSpPr>
          <p:cNvPr id="2" name="Group 1">
            <a:extLst>
              <a:ext uri="{FF2B5EF4-FFF2-40B4-BE49-F238E27FC236}">
                <a16:creationId xmlns:a16="http://schemas.microsoft.com/office/drawing/2014/main" id="{BB9A4DB7-947C-A02E-3FB0-B4311C016CAD}"/>
              </a:ext>
            </a:extLst>
          </p:cNvPr>
          <p:cNvGrpSpPr/>
          <p:nvPr userDrawn="1"/>
        </p:nvGrpSpPr>
        <p:grpSpPr>
          <a:xfrm>
            <a:off x="10857361" y="5991228"/>
            <a:ext cx="762848" cy="433398"/>
            <a:chOff x="10857361" y="5991228"/>
            <a:chExt cx="762848" cy="433398"/>
          </a:xfrm>
        </p:grpSpPr>
        <p:sp>
          <p:nvSpPr>
            <p:cNvPr id="3" name="Freeform: Shape 2">
              <a:extLst>
                <a:ext uri="{FF2B5EF4-FFF2-40B4-BE49-F238E27FC236}">
                  <a16:creationId xmlns:a16="http://schemas.microsoft.com/office/drawing/2014/main" id="{A8C3914E-0137-F09B-B422-D70A426FA18D}"/>
                </a:ext>
              </a:extLst>
            </p:cNvPr>
            <p:cNvSpPr/>
            <p:nvPr/>
          </p:nvSpPr>
          <p:spPr>
            <a:xfrm>
              <a:off x="10857361" y="5991228"/>
              <a:ext cx="433398" cy="433398"/>
            </a:xfrm>
            <a:custGeom>
              <a:avLst/>
              <a:gdLst>
                <a:gd name="connsiteX0" fmla="*/ 51652 w 433398"/>
                <a:gd name="connsiteY0" fmla="*/ 233649 h 433398"/>
                <a:gd name="connsiteX1" fmla="*/ 34470 w 433398"/>
                <a:gd name="connsiteY1" fmla="*/ 254623 h 433398"/>
                <a:gd name="connsiteX2" fmla="*/ 36165 w 433398"/>
                <a:gd name="connsiteY2" fmla="*/ 263492 h 433398"/>
                <a:gd name="connsiteX3" fmla="*/ 78009 w 433398"/>
                <a:gd name="connsiteY3" fmla="*/ 255459 h 433398"/>
                <a:gd name="connsiteX4" fmla="*/ 76177 w 433398"/>
                <a:gd name="connsiteY4" fmla="*/ 245915 h 433398"/>
                <a:gd name="connsiteX5" fmla="*/ 51652 w 433398"/>
                <a:gd name="connsiteY5" fmla="*/ 233649 h 433398"/>
                <a:gd name="connsiteX6" fmla="*/ 45451 w 433398"/>
                <a:gd name="connsiteY6" fmla="*/ 166123 h 433398"/>
                <a:gd name="connsiteX7" fmla="*/ 36020 w 433398"/>
                <a:gd name="connsiteY7" fmla="*/ 172003 h 433398"/>
                <a:gd name="connsiteX8" fmla="*/ 34486 w 433398"/>
                <a:gd name="connsiteY8" fmla="*/ 178221 h 433398"/>
                <a:gd name="connsiteX9" fmla="*/ 50552 w 433398"/>
                <a:gd name="connsiteY9" fmla="*/ 182237 h 433398"/>
                <a:gd name="connsiteX10" fmla="*/ 51998 w 433398"/>
                <a:gd name="connsiteY10" fmla="*/ 176414 h 433398"/>
                <a:gd name="connsiteX11" fmla="*/ 45451 w 433398"/>
                <a:gd name="connsiteY11" fmla="*/ 166123 h 433398"/>
                <a:gd name="connsiteX12" fmla="*/ 82885 w 433398"/>
                <a:gd name="connsiteY12" fmla="*/ 100349 h 433398"/>
                <a:gd name="connsiteX13" fmla="*/ 69598 w 433398"/>
                <a:gd name="connsiteY13" fmla="*/ 102783 h 433398"/>
                <a:gd name="connsiteX14" fmla="*/ 64377 w 433398"/>
                <a:gd name="connsiteY14" fmla="*/ 109498 h 433398"/>
                <a:gd name="connsiteX15" fmla="*/ 80017 w 433398"/>
                <a:gd name="connsiteY15" fmla="*/ 121628 h 433398"/>
                <a:gd name="connsiteX16" fmla="*/ 84805 w 433398"/>
                <a:gd name="connsiteY16" fmla="*/ 115443 h 433398"/>
                <a:gd name="connsiteX17" fmla="*/ 82885 w 433398"/>
                <a:gd name="connsiteY17" fmla="*/ 100349 h 433398"/>
                <a:gd name="connsiteX18" fmla="*/ 70273 w 433398"/>
                <a:gd name="connsiteY18" fmla="*/ 168726 h 433398"/>
                <a:gd name="connsiteX19" fmla="*/ 58489 w 433398"/>
                <a:gd name="connsiteY19" fmla="*/ 176960 h 433398"/>
                <a:gd name="connsiteX20" fmla="*/ 56777 w 433398"/>
                <a:gd name="connsiteY20" fmla="*/ 183788 h 433398"/>
                <a:gd name="connsiteX21" fmla="*/ 75808 w 433398"/>
                <a:gd name="connsiteY21" fmla="*/ 188527 h 433398"/>
                <a:gd name="connsiteX22" fmla="*/ 77454 w 433398"/>
                <a:gd name="connsiteY22" fmla="*/ 181876 h 433398"/>
                <a:gd name="connsiteX23" fmla="*/ 70273 w 433398"/>
                <a:gd name="connsiteY23" fmla="*/ 168726 h 433398"/>
                <a:gd name="connsiteX24" fmla="*/ 216707 w 433398"/>
                <a:gd name="connsiteY24" fmla="*/ 0 h 433398"/>
                <a:gd name="connsiteX25" fmla="*/ 0 w 433398"/>
                <a:gd name="connsiteY25" fmla="*/ 216691 h 433398"/>
                <a:gd name="connsiteX26" fmla="*/ 216707 w 433398"/>
                <a:gd name="connsiteY26" fmla="*/ 433398 h 433398"/>
                <a:gd name="connsiteX27" fmla="*/ 433398 w 433398"/>
                <a:gd name="connsiteY27" fmla="*/ 216691 h 433398"/>
                <a:gd name="connsiteX28" fmla="*/ 216707 w 433398"/>
                <a:gd name="connsiteY28" fmla="*/ 0 h 433398"/>
                <a:gd name="connsiteX29" fmla="*/ 221567 w 433398"/>
                <a:gd name="connsiteY29" fmla="*/ 22637 h 433398"/>
                <a:gd name="connsiteX30" fmla="*/ 237103 w 433398"/>
                <a:gd name="connsiteY30" fmla="*/ 24774 h 433398"/>
                <a:gd name="connsiteX31" fmla="*/ 237119 w 433398"/>
                <a:gd name="connsiteY31" fmla="*/ 32413 h 433398"/>
                <a:gd name="connsiteX32" fmla="*/ 221495 w 433398"/>
                <a:gd name="connsiteY32" fmla="*/ 29305 h 433398"/>
                <a:gd name="connsiteX33" fmla="*/ 202601 w 433398"/>
                <a:gd name="connsiteY33" fmla="*/ 51460 h 433398"/>
                <a:gd name="connsiteX34" fmla="*/ 220772 w 433398"/>
                <a:gd name="connsiteY34" fmla="*/ 74852 h 433398"/>
                <a:gd name="connsiteX35" fmla="*/ 228837 w 433398"/>
                <a:gd name="connsiteY35" fmla="*/ 73976 h 433398"/>
                <a:gd name="connsiteX36" fmla="*/ 228805 w 433398"/>
                <a:gd name="connsiteY36" fmla="*/ 49596 h 433398"/>
                <a:gd name="connsiteX37" fmla="*/ 238075 w 433398"/>
                <a:gd name="connsiteY37" fmla="*/ 49596 h 433398"/>
                <a:gd name="connsiteX38" fmla="*/ 238123 w 433398"/>
                <a:gd name="connsiteY38" fmla="*/ 78555 h 433398"/>
                <a:gd name="connsiteX39" fmla="*/ 219470 w 433398"/>
                <a:gd name="connsiteY39" fmla="*/ 81551 h 433398"/>
                <a:gd name="connsiteX40" fmla="*/ 193066 w 433398"/>
                <a:gd name="connsiteY40" fmla="*/ 51460 h 433398"/>
                <a:gd name="connsiteX41" fmla="*/ 221567 w 433398"/>
                <a:gd name="connsiteY41" fmla="*/ 22637 h 433398"/>
                <a:gd name="connsiteX42" fmla="*/ 118672 w 433398"/>
                <a:gd name="connsiteY42" fmla="*/ 50456 h 433398"/>
                <a:gd name="connsiteX43" fmla="*/ 136256 w 433398"/>
                <a:gd name="connsiteY43" fmla="*/ 85006 h 433398"/>
                <a:gd name="connsiteX44" fmla="*/ 152354 w 433398"/>
                <a:gd name="connsiteY44" fmla="*/ 90243 h 433398"/>
                <a:gd name="connsiteX45" fmla="*/ 157672 w 433398"/>
                <a:gd name="connsiteY45" fmla="*/ 74113 h 433398"/>
                <a:gd name="connsiteX46" fmla="*/ 140096 w 433398"/>
                <a:gd name="connsiteY46" fmla="*/ 39547 h 433398"/>
                <a:gd name="connsiteX47" fmla="*/ 148587 w 433398"/>
                <a:gd name="connsiteY47" fmla="*/ 35217 h 433398"/>
                <a:gd name="connsiteX48" fmla="*/ 166380 w 433398"/>
                <a:gd name="connsiteY48" fmla="*/ 70177 h 433398"/>
                <a:gd name="connsiteX49" fmla="*/ 155351 w 433398"/>
                <a:gd name="connsiteY49" fmla="*/ 96123 h 433398"/>
                <a:gd name="connsiteX50" fmla="*/ 127942 w 433398"/>
                <a:gd name="connsiteY50" fmla="*/ 89721 h 433398"/>
                <a:gd name="connsiteX51" fmla="*/ 110165 w 433398"/>
                <a:gd name="connsiteY51" fmla="*/ 54761 h 433398"/>
                <a:gd name="connsiteX52" fmla="*/ 118672 w 433398"/>
                <a:gd name="connsiteY52" fmla="*/ 50456 h 433398"/>
                <a:gd name="connsiteX53" fmla="*/ 65437 w 433398"/>
                <a:gd name="connsiteY53" fmla="*/ 97368 h 433398"/>
                <a:gd name="connsiteX54" fmla="*/ 88990 w 433398"/>
                <a:gd name="connsiteY54" fmla="*/ 92894 h 433398"/>
                <a:gd name="connsiteX55" fmla="*/ 93432 w 433398"/>
                <a:gd name="connsiteY55" fmla="*/ 112679 h 433398"/>
                <a:gd name="connsiteX56" fmla="*/ 123179 w 433398"/>
                <a:gd name="connsiteY56" fmla="*/ 113917 h 433398"/>
                <a:gd name="connsiteX57" fmla="*/ 116278 w 433398"/>
                <a:gd name="connsiteY57" fmla="*/ 122825 h 433398"/>
                <a:gd name="connsiteX58" fmla="*/ 88211 w 433398"/>
                <a:gd name="connsiteY58" fmla="*/ 121243 h 433398"/>
                <a:gd name="connsiteX59" fmla="*/ 84965 w 433398"/>
                <a:gd name="connsiteY59" fmla="*/ 125428 h 433398"/>
                <a:gd name="connsiteX60" fmla="*/ 103273 w 433398"/>
                <a:gd name="connsiteY60" fmla="*/ 139614 h 433398"/>
                <a:gd name="connsiteX61" fmla="*/ 97433 w 433398"/>
                <a:gd name="connsiteY61" fmla="*/ 147157 h 433398"/>
                <a:gd name="connsiteX62" fmla="*/ 53331 w 433398"/>
                <a:gd name="connsiteY62" fmla="*/ 113001 h 433398"/>
                <a:gd name="connsiteX63" fmla="*/ 65437 w 433398"/>
                <a:gd name="connsiteY63" fmla="*/ 97368 h 433398"/>
                <a:gd name="connsiteX64" fmla="*/ 29811 w 433398"/>
                <a:gd name="connsiteY64" fmla="*/ 169746 h 433398"/>
                <a:gd name="connsiteX65" fmla="*/ 47178 w 433398"/>
                <a:gd name="connsiteY65" fmla="*/ 156628 h 433398"/>
                <a:gd name="connsiteX66" fmla="*/ 56063 w 433398"/>
                <a:gd name="connsiteY66" fmla="*/ 168051 h 433398"/>
                <a:gd name="connsiteX67" fmla="*/ 56392 w 433398"/>
                <a:gd name="connsiteY67" fmla="*/ 168131 h 433398"/>
                <a:gd name="connsiteX68" fmla="*/ 72691 w 433398"/>
                <a:gd name="connsiteY68" fmla="*/ 159392 h 433398"/>
                <a:gd name="connsiteX69" fmla="*/ 83985 w 433398"/>
                <a:gd name="connsiteY69" fmla="*/ 182960 h 433398"/>
                <a:gd name="connsiteX70" fmla="*/ 79905 w 433398"/>
                <a:gd name="connsiteY70" fmla="*/ 199372 h 433398"/>
                <a:gd name="connsiteX71" fmla="*/ 25778 w 433398"/>
                <a:gd name="connsiteY71" fmla="*/ 185909 h 433398"/>
                <a:gd name="connsiteX72" fmla="*/ 29811 w 433398"/>
                <a:gd name="connsiteY72" fmla="*/ 169746 h 433398"/>
                <a:gd name="connsiteX73" fmla="*/ 27738 w 433398"/>
                <a:gd name="connsiteY73" fmla="*/ 254575 h 433398"/>
                <a:gd name="connsiteX74" fmla="*/ 49845 w 433398"/>
                <a:gd name="connsiteY74" fmla="*/ 224298 h 433398"/>
                <a:gd name="connsiteX75" fmla="*/ 82467 w 433398"/>
                <a:gd name="connsiteY75" fmla="*/ 243738 h 433398"/>
                <a:gd name="connsiteX76" fmla="*/ 86283 w 433398"/>
                <a:gd name="connsiteY76" fmla="*/ 263588 h 433398"/>
                <a:gd name="connsiteX77" fmla="*/ 31498 w 433398"/>
                <a:gd name="connsiteY77" fmla="*/ 274103 h 433398"/>
                <a:gd name="connsiteX78" fmla="*/ 27738 w 433398"/>
                <a:gd name="connsiteY78" fmla="*/ 254575 h 433398"/>
                <a:gd name="connsiteX79" fmla="*/ 79198 w 433398"/>
                <a:gd name="connsiteY79" fmla="*/ 353405 h 433398"/>
                <a:gd name="connsiteX80" fmla="*/ 72024 w 433398"/>
                <a:gd name="connsiteY80" fmla="*/ 344368 h 433398"/>
                <a:gd name="connsiteX81" fmla="*/ 90629 w 433398"/>
                <a:gd name="connsiteY81" fmla="*/ 298917 h 433398"/>
                <a:gd name="connsiteX82" fmla="*/ 57067 w 433398"/>
                <a:gd name="connsiteY82" fmla="*/ 325450 h 433398"/>
                <a:gd name="connsiteX83" fmla="*/ 51652 w 433398"/>
                <a:gd name="connsiteY83" fmla="*/ 318558 h 433398"/>
                <a:gd name="connsiteX84" fmla="*/ 95424 w 433398"/>
                <a:gd name="connsiteY84" fmla="*/ 283960 h 433398"/>
                <a:gd name="connsiteX85" fmla="*/ 101762 w 433398"/>
                <a:gd name="connsiteY85" fmla="*/ 292009 h 433398"/>
                <a:gd name="connsiteX86" fmla="*/ 82258 w 433398"/>
                <a:gd name="connsiteY86" fmla="*/ 339942 h 433398"/>
                <a:gd name="connsiteX87" fmla="*/ 117588 w 433398"/>
                <a:gd name="connsiteY87" fmla="*/ 312011 h 433398"/>
                <a:gd name="connsiteX88" fmla="*/ 122970 w 433398"/>
                <a:gd name="connsiteY88" fmla="*/ 318807 h 433398"/>
                <a:gd name="connsiteX89" fmla="*/ 79198 w 433398"/>
                <a:gd name="connsiteY89" fmla="*/ 353405 h 433398"/>
                <a:gd name="connsiteX90" fmla="*/ 140297 w 433398"/>
                <a:gd name="connsiteY90" fmla="*/ 393603 h 433398"/>
                <a:gd name="connsiteX91" fmla="*/ 129926 w 433398"/>
                <a:gd name="connsiteY91" fmla="*/ 388759 h 433398"/>
                <a:gd name="connsiteX92" fmla="*/ 136513 w 433398"/>
                <a:gd name="connsiteY92" fmla="*/ 330222 h 433398"/>
                <a:gd name="connsiteX93" fmla="*/ 145318 w 433398"/>
                <a:gd name="connsiteY93" fmla="*/ 334351 h 433398"/>
                <a:gd name="connsiteX94" fmla="*/ 143028 w 433398"/>
                <a:gd name="connsiteY94" fmla="*/ 352144 h 433398"/>
                <a:gd name="connsiteX95" fmla="*/ 160163 w 433398"/>
                <a:gd name="connsiteY95" fmla="*/ 360177 h 433398"/>
                <a:gd name="connsiteX96" fmla="*/ 172043 w 433398"/>
                <a:gd name="connsiteY96" fmla="*/ 346859 h 433398"/>
                <a:gd name="connsiteX97" fmla="*/ 180848 w 433398"/>
                <a:gd name="connsiteY97" fmla="*/ 350971 h 433398"/>
                <a:gd name="connsiteX98" fmla="*/ 140297 w 433398"/>
                <a:gd name="connsiteY98" fmla="*/ 393603 h 433398"/>
                <a:gd name="connsiteX99" fmla="*/ 219358 w 433398"/>
                <a:gd name="connsiteY99" fmla="*/ 409171 h 433398"/>
                <a:gd name="connsiteX100" fmla="*/ 219326 w 433398"/>
                <a:gd name="connsiteY100" fmla="*/ 359985 h 433398"/>
                <a:gd name="connsiteX101" fmla="*/ 195476 w 433398"/>
                <a:gd name="connsiteY101" fmla="*/ 359985 h 433398"/>
                <a:gd name="connsiteX102" fmla="*/ 195460 w 433398"/>
                <a:gd name="connsiteY102" fmla="*/ 353397 h 433398"/>
                <a:gd name="connsiteX103" fmla="*/ 228861 w 433398"/>
                <a:gd name="connsiteY103" fmla="*/ 353365 h 433398"/>
                <a:gd name="connsiteX104" fmla="*/ 228893 w 433398"/>
                <a:gd name="connsiteY104" fmla="*/ 409155 h 433398"/>
                <a:gd name="connsiteX105" fmla="*/ 219358 w 433398"/>
                <a:gd name="connsiteY105" fmla="*/ 409171 h 433398"/>
                <a:gd name="connsiteX106" fmla="*/ 216691 w 433398"/>
                <a:gd name="connsiteY106" fmla="*/ 329539 h 433398"/>
                <a:gd name="connsiteX107" fmla="*/ 103851 w 433398"/>
                <a:gd name="connsiteY107" fmla="*/ 216683 h 433398"/>
                <a:gd name="connsiteX108" fmla="*/ 216691 w 433398"/>
                <a:gd name="connsiteY108" fmla="*/ 103827 h 433398"/>
                <a:gd name="connsiteX109" fmla="*/ 329563 w 433398"/>
                <a:gd name="connsiteY109" fmla="*/ 216683 h 433398"/>
                <a:gd name="connsiteX110" fmla="*/ 216691 w 433398"/>
                <a:gd name="connsiteY110" fmla="*/ 329539 h 433398"/>
                <a:gd name="connsiteX111" fmla="*/ 138819 w 433398"/>
                <a:gd name="connsiteY111" fmla="*/ 383248 h 433398"/>
                <a:gd name="connsiteX112" fmla="*/ 139461 w 433398"/>
                <a:gd name="connsiteY112" fmla="*/ 383545 h 433398"/>
                <a:gd name="connsiteX113" fmla="*/ 155744 w 433398"/>
                <a:gd name="connsiteY113" fmla="*/ 365286 h 433398"/>
                <a:gd name="connsiteX114" fmla="*/ 142064 w 433398"/>
                <a:gd name="connsiteY114" fmla="*/ 358900 h 433398"/>
                <a:gd name="connsiteX115" fmla="*/ 138819 w 433398"/>
                <a:gd name="connsiteY115" fmla="*/ 383248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33398" h="433398">
                  <a:moveTo>
                    <a:pt x="51652" y="233649"/>
                  </a:moveTo>
                  <a:cubicBezTo>
                    <a:pt x="37498" y="236380"/>
                    <a:pt x="32229" y="242951"/>
                    <a:pt x="34470" y="254623"/>
                  </a:cubicBezTo>
                  <a:lnTo>
                    <a:pt x="36165" y="263492"/>
                  </a:lnTo>
                  <a:lnTo>
                    <a:pt x="78009" y="255459"/>
                  </a:lnTo>
                  <a:lnTo>
                    <a:pt x="76177" y="245915"/>
                  </a:lnTo>
                  <a:cubicBezTo>
                    <a:pt x="73864" y="233898"/>
                    <a:pt x="65019" y="231094"/>
                    <a:pt x="51652" y="233649"/>
                  </a:cubicBezTo>
                  <a:close/>
                  <a:moveTo>
                    <a:pt x="45451" y="166123"/>
                  </a:moveTo>
                  <a:cubicBezTo>
                    <a:pt x="40559" y="164918"/>
                    <a:pt x="37201" y="167288"/>
                    <a:pt x="36020" y="172003"/>
                  </a:cubicBezTo>
                  <a:lnTo>
                    <a:pt x="34486" y="178221"/>
                  </a:lnTo>
                  <a:lnTo>
                    <a:pt x="50552" y="182237"/>
                  </a:lnTo>
                  <a:lnTo>
                    <a:pt x="51998" y="176414"/>
                  </a:lnTo>
                  <a:cubicBezTo>
                    <a:pt x="53363" y="170951"/>
                    <a:pt x="50753" y="167441"/>
                    <a:pt x="45451" y="166123"/>
                  </a:cubicBezTo>
                  <a:close/>
                  <a:moveTo>
                    <a:pt x="82885" y="100349"/>
                  </a:moveTo>
                  <a:cubicBezTo>
                    <a:pt x="78081" y="96629"/>
                    <a:pt x="73518" y="97714"/>
                    <a:pt x="69598" y="102783"/>
                  </a:cubicBezTo>
                  <a:lnTo>
                    <a:pt x="64377" y="109498"/>
                  </a:lnTo>
                  <a:lnTo>
                    <a:pt x="80017" y="121628"/>
                  </a:lnTo>
                  <a:lnTo>
                    <a:pt x="84805" y="115443"/>
                  </a:lnTo>
                  <a:cubicBezTo>
                    <a:pt x="88789" y="110294"/>
                    <a:pt x="88379" y="104598"/>
                    <a:pt x="82885" y="100349"/>
                  </a:cubicBezTo>
                  <a:close/>
                  <a:moveTo>
                    <a:pt x="70273" y="168726"/>
                  </a:moveTo>
                  <a:cubicBezTo>
                    <a:pt x="63967" y="167159"/>
                    <a:pt x="59951" y="171080"/>
                    <a:pt x="58489" y="176960"/>
                  </a:cubicBezTo>
                  <a:lnTo>
                    <a:pt x="56777" y="183788"/>
                  </a:lnTo>
                  <a:lnTo>
                    <a:pt x="75808" y="188527"/>
                  </a:lnTo>
                  <a:lnTo>
                    <a:pt x="77454" y="181876"/>
                  </a:lnTo>
                  <a:cubicBezTo>
                    <a:pt x="79077" y="175393"/>
                    <a:pt x="77181" y="170453"/>
                    <a:pt x="70273" y="168726"/>
                  </a:cubicBezTo>
                  <a:close/>
                  <a:moveTo>
                    <a:pt x="216707" y="0"/>
                  </a:moveTo>
                  <a:cubicBezTo>
                    <a:pt x="97039" y="0"/>
                    <a:pt x="0" y="97007"/>
                    <a:pt x="0" y="216691"/>
                  </a:cubicBezTo>
                  <a:cubicBezTo>
                    <a:pt x="0" y="336367"/>
                    <a:pt x="97039" y="433398"/>
                    <a:pt x="216707" y="433398"/>
                  </a:cubicBezTo>
                  <a:cubicBezTo>
                    <a:pt x="336383" y="433398"/>
                    <a:pt x="433398" y="336375"/>
                    <a:pt x="433398" y="216691"/>
                  </a:cubicBezTo>
                  <a:cubicBezTo>
                    <a:pt x="433390" y="97007"/>
                    <a:pt x="336383" y="0"/>
                    <a:pt x="216707" y="0"/>
                  </a:cubicBezTo>
                  <a:close/>
                  <a:moveTo>
                    <a:pt x="221567" y="22637"/>
                  </a:moveTo>
                  <a:cubicBezTo>
                    <a:pt x="226411" y="22621"/>
                    <a:pt x="233536" y="23657"/>
                    <a:pt x="237103" y="24774"/>
                  </a:cubicBezTo>
                  <a:lnTo>
                    <a:pt x="237119" y="32413"/>
                  </a:lnTo>
                  <a:cubicBezTo>
                    <a:pt x="233368" y="30847"/>
                    <a:pt x="226266" y="29305"/>
                    <a:pt x="221495" y="29305"/>
                  </a:cubicBezTo>
                  <a:cubicBezTo>
                    <a:pt x="208835" y="29321"/>
                    <a:pt x="202585" y="35394"/>
                    <a:pt x="202601" y="51460"/>
                  </a:cubicBezTo>
                  <a:cubicBezTo>
                    <a:pt x="202617" y="65766"/>
                    <a:pt x="207590" y="74884"/>
                    <a:pt x="220772" y="74852"/>
                  </a:cubicBezTo>
                  <a:cubicBezTo>
                    <a:pt x="223013" y="74852"/>
                    <a:pt x="227013" y="74322"/>
                    <a:pt x="228837" y="73976"/>
                  </a:cubicBezTo>
                  <a:lnTo>
                    <a:pt x="228805" y="49596"/>
                  </a:lnTo>
                  <a:lnTo>
                    <a:pt x="238075" y="49596"/>
                  </a:lnTo>
                  <a:lnTo>
                    <a:pt x="238123" y="78555"/>
                  </a:lnTo>
                  <a:cubicBezTo>
                    <a:pt x="232934" y="80122"/>
                    <a:pt x="226499" y="81519"/>
                    <a:pt x="219470" y="81551"/>
                  </a:cubicBezTo>
                  <a:cubicBezTo>
                    <a:pt x="201428" y="81551"/>
                    <a:pt x="193082" y="70980"/>
                    <a:pt x="193066" y="51460"/>
                  </a:cubicBezTo>
                  <a:cubicBezTo>
                    <a:pt x="193026" y="33514"/>
                    <a:pt x="200826" y="22653"/>
                    <a:pt x="221567" y="22637"/>
                  </a:cubicBezTo>
                  <a:close/>
                  <a:moveTo>
                    <a:pt x="118672" y="50456"/>
                  </a:moveTo>
                  <a:lnTo>
                    <a:pt x="136256" y="85006"/>
                  </a:lnTo>
                  <a:cubicBezTo>
                    <a:pt x="140506" y="93368"/>
                    <a:pt x="145542" y="93713"/>
                    <a:pt x="152354" y="90243"/>
                  </a:cubicBezTo>
                  <a:cubicBezTo>
                    <a:pt x="159231" y="86741"/>
                    <a:pt x="161954" y="82539"/>
                    <a:pt x="157672" y="74113"/>
                  </a:cubicBezTo>
                  <a:lnTo>
                    <a:pt x="140096" y="39547"/>
                  </a:lnTo>
                  <a:lnTo>
                    <a:pt x="148587" y="35217"/>
                  </a:lnTo>
                  <a:lnTo>
                    <a:pt x="166380" y="70177"/>
                  </a:lnTo>
                  <a:cubicBezTo>
                    <a:pt x="172831" y="82853"/>
                    <a:pt x="165866" y="90773"/>
                    <a:pt x="155351" y="96123"/>
                  </a:cubicBezTo>
                  <a:cubicBezTo>
                    <a:pt x="144820" y="101473"/>
                    <a:pt x="134393" y="102397"/>
                    <a:pt x="127942" y="89721"/>
                  </a:cubicBezTo>
                  <a:lnTo>
                    <a:pt x="110165" y="54761"/>
                  </a:lnTo>
                  <a:lnTo>
                    <a:pt x="118672" y="50456"/>
                  </a:lnTo>
                  <a:close/>
                  <a:moveTo>
                    <a:pt x="65437" y="97368"/>
                  </a:moveTo>
                  <a:cubicBezTo>
                    <a:pt x="72827" y="87849"/>
                    <a:pt x="80893" y="86636"/>
                    <a:pt x="88990" y="92894"/>
                  </a:cubicBezTo>
                  <a:cubicBezTo>
                    <a:pt x="95906" y="98276"/>
                    <a:pt x="96678" y="105771"/>
                    <a:pt x="93432" y="112679"/>
                  </a:cubicBezTo>
                  <a:lnTo>
                    <a:pt x="123179" y="113917"/>
                  </a:lnTo>
                  <a:lnTo>
                    <a:pt x="116278" y="122825"/>
                  </a:lnTo>
                  <a:lnTo>
                    <a:pt x="88211" y="121243"/>
                  </a:lnTo>
                  <a:lnTo>
                    <a:pt x="84965" y="125428"/>
                  </a:lnTo>
                  <a:lnTo>
                    <a:pt x="103273" y="139614"/>
                  </a:lnTo>
                  <a:lnTo>
                    <a:pt x="97433" y="147157"/>
                  </a:lnTo>
                  <a:lnTo>
                    <a:pt x="53331" y="113001"/>
                  </a:lnTo>
                  <a:lnTo>
                    <a:pt x="65437" y="97368"/>
                  </a:lnTo>
                  <a:close/>
                  <a:moveTo>
                    <a:pt x="29811" y="169746"/>
                  </a:moveTo>
                  <a:cubicBezTo>
                    <a:pt x="32542" y="158701"/>
                    <a:pt x="38422" y="154451"/>
                    <a:pt x="47178" y="156628"/>
                  </a:cubicBezTo>
                  <a:cubicBezTo>
                    <a:pt x="52745" y="158010"/>
                    <a:pt x="56071" y="163657"/>
                    <a:pt x="56063" y="168051"/>
                  </a:cubicBezTo>
                  <a:lnTo>
                    <a:pt x="56392" y="168131"/>
                  </a:lnTo>
                  <a:cubicBezTo>
                    <a:pt x="59043" y="161464"/>
                    <a:pt x="65365" y="157576"/>
                    <a:pt x="72691" y="159392"/>
                  </a:cubicBezTo>
                  <a:cubicBezTo>
                    <a:pt x="83126" y="161994"/>
                    <a:pt x="86668" y="172180"/>
                    <a:pt x="83985" y="182960"/>
                  </a:cubicBezTo>
                  <a:lnTo>
                    <a:pt x="79905" y="199372"/>
                  </a:lnTo>
                  <a:lnTo>
                    <a:pt x="25778" y="185909"/>
                  </a:lnTo>
                  <a:lnTo>
                    <a:pt x="29811" y="169746"/>
                  </a:lnTo>
                  <a:close/>
                  <a:moveTo>
                    <a:pt x="27738" y="254575"/>
                  </a:moveTo>
                  <a:cubicBezTo>
                    <a:pt x="24212" y="236187"/>
                    <a:pt x="34518" y="227231"/>
                    <a:pt x="49845" y="224298"/>
                  </a:cubicBezTo>
                  <a:cubicBezTo>
                    <a:pt x="65268" y="221334"/>
                    <a:pt x="78981" y="225584"/>
                    <a:pt x="82467" y="243738"/>
                  </a:cubicBezTo>
                  <a:lnTo>
                    <a:pt x="86283" y="263588"/>
                  </a:lnTo>
                  <a:lnTo>
                    <a:pt x="31498" y="274103"/>
                  </a:lnTo>
                  <a:lnTo>
                    <a:pt x="27738" y="254575"/>
                  </a:lnTo>
                  <a:close/>
                  <a:moveTo>
                    <a:pt x="79198" y="353405"/>
                  </a:moveTo>
                  <a:lnTo>
                    <a:pt x="72024" y="344368"/>
                  </a:lnTo>
                  <a:lnTo>
                    <a:pt x="90629" y="298917"/>
                  </a:lnTo>
                  <a:lnTo>
                    <a:pt x="57067" y="325450"/>
                  </a:lnTo>
                  <a:lnTo>
                    <a:pt x="51652" y="318558"/>
                  </a:lnTo>
                  <a:lnTo>
                    <a:pt x="95424" y="283960"/>
                  </a:lnTo>
                  <a:lnTo>
                    <a:pt x="101762" y="292009"/>
                  </a:lnTo>
                  <a:lnTo>
                    <a:pt x="82258" y="339942"/>
                  </a:lnTo>
                  <a:lnTo>
                    <a:pt x="117588" y="312011"/>
                  </a:lnTo>
                  <a:lnTo>
                    <a:pt x="122970" y="318807"/>
                  </a:lnTo>
                  <a:lnTo>
                    <a:pt x="79198" y="353405"/>
                  </a:lnTo>
                  <a:close/>
                  <a:moveTo>
                    <a:pt x="140297" y="393603"/>
                  </a:moveTo>
                  <a:lnTo>
                    <a:pt x="129926" y="388759"/>
                  </a:lnTo>
                  <a:lnTo>
                    <a:pt x="136513" y="330222"/>
                  </a:lnTo>
                  <a:lnTo>
                    <a:pt x="145318" y="334351"/>
                  </a:lnTo>
                  <a:lnTo>
                    <a:pt x="143028" y="352144"/>
                  </a:lnTo>
                  <a:lnTo>
                    <a:pt x="160163" y="360177"/>
                  </a:lnTo>
                  <a:lnTo>
                    <a:pt x="172043" y="346859"/>
                  </a:lnTo>
                  <a:lnTo>
                    <a:pt x="180848" y="350971"/>
                  </a:lnTo>
                  <a:lnTo>
                    <a:pt x="140297" y="393603"/>
                  </a:lnTo>
                  <a:close/>
                  <a:moveTo>
                    <a:pt x="219358" y="409171"/>
                  </a:moveTo>
                  <a:lnTo>
                    <a:pt x="219326" y="359985"/>
                  </a:lnTo>
                  <a:lnTo>
                    <a:pt x="195476" y="359985"/>
                  </a:lnTo>
                  <a:lnTo>
                    <a:pt x="195460" y="353397"/>
                  </a:lnTo>
                  <a:lnTo>
                    <a:pt x="228861" y="353365"/>
                  </a:lnTo>
                  <a:lnTo>
                    <a:pt x="228893" y="409155"/>
                  </a:lnTo>
                  <a:lnTo>
                    <a:pt x="219358" y="409171"/>
                  </a:lnTo>
                  <a:close/>
                  <a:moveTo>
                    <a:pt x="216691" y="329539"/>
                  </a:moveTo>
                  <a:cubicBezTo>
                    <a:pt x="154371" y="329539"/>
                    <a:pt x="103851" y="279003"/>
                    <a:pt x="103851" y="216683"/>
                  </a:cubicBezTo>
                  <a:cubicBezTo>
                    <a:pt x="103851" y="154363"/>
                    <a:pt x="154371" y="103827"/>
                    <a:pt x="216691" y="103827"/>
                  </a:cubicBezTo>
                  <a:cubicBezTo>
                    <a:pt x="279027" y="103827"/>
                    <a:pt x="329563" y="154363"/>
                    <a:pt x="329563" y="216683"/>
                  </a:cubicBezTo>
                  <a:cubicBezTo>
                    <a:pt x="329555" y="279003"/>
                    <a:pt x="279019" y="329539"/>
                    <a:pt x="216691" y="329539"/>
                  </a:cubicBezTo>
                  <a:close/>
                  <a:moveTo>
                    <a:pt x="138819" y="383248"/>
                  </a:moveTo>
                  <a:lnTo>
                    <a:pt x="139461" y="383545"/>
                  </a:lnTo>
                  <a:lnTo>
                    <a:pt x="155744" y="365286"/>
                  </a:lnTo>
                  <a:lnTo>
                    <a:pt x="142064" y="358900"/>
                  </a:lnTo>
                  <a:lnTo>
                    <a:pt x="138819" y="383248"/>
                  </a:lnTo>
                  <a:close/>
                </a:path>
              </a:pathLst>
            </a:custGeom>
            <a:solidFill>
              <a:srgbClr val="FFFFFF">
                <a:alpha val="80000"/>
              </a:srgbClr>
            </a:solidFill>
            <a:ln w="8021" cap="flat">
              <a:noFill/>
              <a:prstDash val="solid"/>
              <a:miter/>
            </a:ln>
          </p:spPr>
          <p:txBody>
            <a:bodyPr rtlCol="0" anchor="ctr"/>
            <a:lstStyle/>
            <a:p>
              <a:endParaRPr lang="da-DK"/>
            </a:p>
          </p:txBody>
        </p:sp>
        <p:sp>
          <p:nvSpPr>
            <p:cNvPr id="7" name="Freeform: Shape 6">
              <a:extLst>
                <a:ext uri="{FF2B5EF4-FFF2-40B4-BE49-F238E27FC236}">
                  <a16:creationId xmlns:a16="http://schemas.microsoft.com/office/drawing/2014/main" id="{743871A3-0D2D-4A21-7D71-D41A818A60D5}"/>
                </a:ext>
              </a:extLst>
            </p:cNvPr>
            <p:cNvSpPr/>
            <p:nvPr/>
          </p:nvSpPr>
          <p:spPr>
            <a:xfrm>
              <a:off x="11186811" y="5991228"/>
              <a:ext cx="433398" cy="433398"/>
            </a:xfrm>
            <a:custGeom>
              <a:avLst/>
              <a:gdLst>
                <a:gd name="connsiteX0" fmla="*/ 282787 w 433398"/>
                <a:gd name="connsiteY0" fmla="*/ 41402 h 433398"/>
                <a:gd name="connsiteX1" fmla="*/ 260238 w 433398"/>
                <a:gd name="connsiteY1" fmla="*/ 57171 h 433398"/>
                <a:gd name="connsiteX2" fmla="*/ 257009 w 433398"/>
                <a:gd name="connsiteY2" fmla="*/ 70602 h 433398"/>
                <a:gd name="connsiteX3" fmla="*/ 291639 w 433398"/>
                <a:gd name="connsiteY3" fmla="*/ 49387 h 433398"/>
                <a:gd name="connsiteX4" fmla="*/ 282787 w 433398"/>
                <a:gd name="connsiteY4" fmla="*/ 41402 h 433398"/>
                <a:gd name="connsiteX5" fmla="*/ 333523 w 433398"/>
                <a:gd name="connsiteY5" fmla="*/ 349783 h 433398"/>
                <a:gd name="connsiteX6" fmla="*/ 347019 w 433398"/>
                <a:gd name="connsiteY6" fmla="*/ 349124 h 433398"/>
                <a:gd name="connsiteX7" fmla="*/ 353060 w 433398"/>
                <a:gd name="connsiteY7" fmla="*/ 343147 h 433398"/>
                <a:gd name="connsiteX8" fmla="*/ 339163 w 433398"/>
                <a:gd name="connsiteY8" fmla="*/ 329073 h 433398"/>
                <a:gd name="connsiteX9" fmla="*/ 333612 w 433398"/>
                <a:gd name="connsiteY9" fmla="*/ 334568 h 433398"/>
                <a:gd name="connsiteX10" fmla="*/ 333523 w 433398"/>
                <a:gd name="connsiteY10" fmla="*/ 349783 h 433398"/>
                <a:gd name="connsiteX11" fmla="*/ 266608 w 433398"/>
                <a:gd name="connsiteY11" fmla="*/ 84162 h 433398"/>
                <a:gd name="connsiteX12" fmla="*/ 289189 w 433398"/>
                <a:gd name="connsiteY12" fmla="*/ 68128 h 433398"/>
                <a:gd name="connsiteX13" fmla="*/ 292250 w 433398"/>
                <a:gd name="connsiteY13" fmla="*/ 56111 h 433398"/>
                <a:gd name="connsiteX14" fmla="*/ 257908 w 433398"/>
                <a:gd name="connsiteY14" fmla="*/ 77053 h 433398"/>
                <a:gd name="connsiteX15" fmla="*/ 266608 w 433398"/>
                <a:gd name="connsiteY15" fmla="*/ 84162 h 433398"/>
                <a:gd name="connsiteX16" fmla="*/ 220137 w 433398"/>
                <a:gd name="connsiteY16" fmla="*/ 382855 h 433398"/>
                <a:gd name="connsiteX17" fmla="*/ 209437 w 433398"/>
                <a:gd name="connsiteY17" fmla="*/ 393667 h 433398"/>
                <a:gd name="connsiteX18" fmla="*/ 219559 w 433398"/>
                <a:gd name="connsiteY18" fmla="*/ 402640 h 433398"/>
                <a:gd name="connsiteX19" fmla="*/ 228066 w 433398"/>
                <a:gd name="connsiteY19" fmla="*/ 402592 h 433398"/>
                <a:gd name="connsiteX20" fmla="*/ 227953 w 433398"/>
                <a:gd name="connsiteY20" fmla="*/ 382806 h 433398"/>
                <a:gd name="connsiteX21" fmla="*/ 220137 w 433398"/>
                <a:gd name="connsiteY21" fmla="*/ 382855 h 433398"/>
                <a:gd name="connsiteX22" fmla="*/ 216683 w 433398"/>
                <a:gd name="connsiteY22" fmla="*/ 0 h 433398"/>
                <a:gd name="connsiteX23" fmla="*/ 0 w 433398"/>
                <a:gd name="connsiteY23" fmla="*/ 216691 h 433398"/>
                <a:gd name="connsiteX24" fmla="*/ 216691 w 433398"/>
                <a:gd name="connsiteY24" fmla="*/ 433398 h 433398"/>
                <a:gd name="connsiteX25" fmla="*/ 433398 w 433398"/>
                <a:gd name="connsiteY25" fmla="*/ 216691 h 433398"/>
                <a:gd name="connsiteX26" fmla="*/ 216683 w 433398"/>
                <a:gd name="connsiteY26" fmla="*/ 0 h 433398"/>
                <a:gd name="connsiteX27" fmla="*/ 391891 w 433398"/>
                <a:gd name="connsiteY27" fmla="*/ 136015 h 433398"/>
                <a:gd name="connsiteX28" fmla="*/ 403531 w 433398"/>
                <a:gd name="connsiteY28" fmla="*/ 167425 h 433398"/>
                <a:gd name="connsiteX29" fmla="*/ 397330 w 433398"/>
                <a:gd name="connsiteY29" fmla="*/ 169714 h 433398"/>
                <a:gd name="connsiteX30" fmla="*/ 389016 w 433398"/>
                <a:gd name="connsiteY30" fmla="*/ 147262 h 433398"/>
                <a:gd name="connsiteX31" fmla="*/ 373640 w 433398"/>
                <a:gd name="connsiteY31" fmla="*/ 152957 h 433398"/>
                <a:gd name="connsiteX32" fmla="*/ 380211 w 433398"/>
                <a:gd name="connsiteY32" fmla="*/ 170702 h 433398"/>
                <a:gd name="connsiteX33" fmla="*/ 374034 w 433398"/>
                <a:gd name="connsiteY33" fmla="*/ 172991 h 433398"/>
                <a:gd name="connsiteX34" fmla="*/ 367463 w 433398"/>
                <a:gd name="connsiteY34" fmla="*/ 155230 h 433398"/>
                <a:gd name="connsiteX35" fmla="*/ 349059 w 433398"/>
                <a:gd name="connsiteY35" fmla="*/ 162058 h 433398"/>
                <a:gd name="connsiteX36" fmla="*/ 357655 w 433398"/>
                <a:gd name="connsiteY36" fmla="*/ 185250 h 433398"/>
                <a:gd name="connsiteX37" fmla="*/ 351477 w 433398"/>
                <a:gd name="connsiteY37" fmla="*/ 187539 h 433398"/>
                <a:gd name="connsiteX38" fmla="*/ 339564 w 433398"/>
                <a:gd name="connsiteY38" fmla="*/ 155407 h 433398"/>
                <a:gd name="connsiteX39" fmla="*/ 391891 w 433398"/>
                <a:gd name="connsiteY39" fmla="*/ 136015 h 433398"/>
                <a:gd name="connsiteX40" fmla="*/ 342279 w 433398"/>
                <a:gd name="connsiteY40" fmla="*/ 69518 h 433398"/>
                <a:gd name="connsiteX41" fmla="*/ 355879 w 433398"/>
                <a:gd name="connsiteY41" fmla="*/ 84018 h 433398"/>
                <a:gd name="connsiteX42" fmla="*/ 353397 w 433398"/>
                <a:gd name="connsiteY42" fmla="*/ 121435 h 433398"/>
                <a:gd name="connsiteX43" fmla="*/ 315441 w 433398"/>
                <a:gd name="connsiteY43" fmla="*/ 122440 h 433398"/>
                <a:gd name="connsiteX44" fmla="*/ 301584 w 433398"/>
                <a:gd name="connsiteY44" fmla="*/ 107707 h 433398"/>
                <a:gd name="connsiteX45" fmla="*/ 342279 w 433398"/>
                <a:gd name="connsiteY45" fmla="*/ 69518 h 433398"/>
                <a:gd name="connsiteX46" fmla="*/ 251313 w 433398"/>
                <a:gd name="connsiteY46" fmla="*/ 53797 h 433398"/>
                <a:gd name="connsiteX47" fmla="*/ 285124 w 433398"/>
                <a:gd name="connsiteY47" fmla="*/ 35233 h 433398"/>
                <a:gd name="connsiteX48" fmla="*/ 298130 w 433398"/>
                <a:gd name="connsiteY48" fmla="*/ 71494 h 433398"/>
                <a:gd name="connsiteX49" fmla="*/ 264287 w 433398"/>
                <a:gd name="connsiteY49" fmla="*/ 90323 h 433398"/>
                <a:gd name="connsiteX50" fmla="*/ 251313 w 433398"/>
                <a:gd name="connsiteY50" fmla="*/ 53797 h 433398"/>
                <a:gd name="connsiteX51" fmla="*/ 233520 w 433398"/>
                <a:gd name="connsiteY51" fmla="*/ 24196 h 433398"/>
                <a:gd name="connsiteX52" fmla="*/ 233568 w 433398"/>
                <a:gd name="connsiteY52" fmla="*/ 30783 h 433398"/>
                <a:gd name="connsiteX53" fmla="*/ 208401 w 433398"/>
                <a:gd name="connsiteY53" fmla="*/ 30927 h 433398"/>
                <a:gd name="connsiteX54" fmla="*/ 208497 w 433398"/>
                <a:gd name="connsiteY54" fmla="*/ 48198 h 433398"/>
                <a:gd name="connsiteX55" fmla="*/ 228725 w 433398"/>
                <a:gd name="connsiteY55" fmla="*/ 48070 h 433398"/>
                <a:gd name="connsiteX56" fmla="*/ 228757 w 433398"/>
                <a:gd name="connsiteY56" fmla="*/ 54673 h 433398"/>
                <a:gd name="connsiteX57" fmla="*/ 208529 w 433398"/>
                <a:gd name="connsiteY57" fmla="*/ 54785 h 433398"/>
                <a:gd name="connsiteX58" fmla="*/ 208674 w 433398"/>
                <a:gd name="connsiteY58" fmla="*/ 80105 h 433398"/>
                <a:gd name="connsiteX59" fmla="*/ 199131 w 433398"/>
                <a:gd name="connsiteY59" fmla="*/ 80154 h 433398"/>
                <a:gd name="connsiteX60" fmla="*/ 198818 w 433398"/>
                <a:gd name="connsiteY60" fmla="*/ 24380 h 433398"/>
                <a:gd name="connsiteX61" fmla="*/ 233520 w 433398"/>
                <a:gd name="connsiteY61" fmla="*/ 24196 h 433398"/>
                <a:gd name="connsiteX62" fmla="*/ 103835 w 433398"/>
                <a:gd name="connsiteY62" fmla="*/ 216691 h 433398"/>
                <a:gd name="connsiteX63" fmla="*/ 216691 w 433398"/>
                <a:gd name="connsiteY63" fmla="*/ 103835 h 433398"/>
                <a:gd name="connsiteX64" fmla="*/ 329547 w 433398"/>
                <a:gd name="connsiteY64" fmla="*/ 216691 h 433398"/>
                <a:gd name="connsiteX65" fmla="*/ 216691 w 433398"/>
                <a:gd name="connsiteY65" fmla="*/ 329547 h 433398"/>
                <a:gd name="connsiteX66" fmla="*/ 103835 w 433398"/>
                <a:gd name="connsiteY66" fmla="*/ 216691 h 433398"/>
                <a:gd name="connsiteX67" fmla="*/ 217848 w 433398"/>
                <a:gd name="connsiteY67" fmla="*/ 409243 h 433398"/>
                <a:gd name="connsiteX68" fmla="*/ 199806 w 433398"/>
                <a:gd name="connsiteY68" fmla="*/ 393458 h 433398"/>
                <a:gd name="connsiteX69" fmla="*/ 212658 w 433398"/>
                <a:gd name="connsiteY69" fmla="*/ 377770 h 433398"/>
                <a:gd name="connsiteX70" fmla="*/ 195259 w 433398"/>
                <a:gd name="connsiteY70" fmla="*/ 353574 h 433398"/>
                <a:gd name="connsiteX71" fmla="*/ 206537 w 433398"/>
                <a:gd name="connsiteY71" fmla="*/ 353494 h 433398"/>
                <a:gd name="connsiteX72" fmla="*/ 222619 w 433398"/>
                <a:gd name="connsiteY72" fmla="*/ 376589 h 433398"/>
                <a:gd name="connsiteX73" fmla="*/ 227921 w 433398"/>
                <a:gd name="connsiteY73" fmla="*/ 376573 h 433398"/>
                <a:gd name="connsiteX74" fmla="*/ 227793 w 433398"/>
                <a:gd name="connsiteY74" fmla="*/ 353397 h 433398"/>
                <a:gd name="connsiteX75" fmla="*/ 237336 w 433398"/>
                <a:gd name="connsiteY75" fmla="*/ 353333 h 433398"/>
                <a:gd name="connsiteX76" fmla="*/ 237633 w 433398"/>
                <a:gd name="connsiteY76" fmla="*/ 409123 h 433398"/>
                <a:gd name="connsiteX77" fmla="*/ 217848 w 433398"/>
                <a:gd name="connsiteY77" fmla="*/ 409243 h 433398"/>
                <a:gd name="connsiteX78" fmla="*/ 273814 w 433398"/>
                <a:gd name="connsiteY78" fmla="*/ 401523 h 433398"/>
                <a:gd name="connsiteX79" fmla="*/ 271275 w 433398"/>
                <a:gd name="connsiteY79" fmla="*/ 395434 h 433398"/>
                <a:gd name="connsiteX80" fmla="*/ 293350 w 433398"/>
                <a:gd name="connsiteY80" fmla="*/ 386148 h 433398"/>
                <a:gd name="connsiteX81" fmla="*/ 286980 w 433398"/>
                <a:gd name="connsiteY81" fmla="*/ 371038 h 433398"/>
                <a:gd name="connsiteX82" fmla="*/ 269548 w 433398"/>
                <a:gd name="connsiteY82" fmla="*/ 378380 h 433398"/>
                <a:gd name="connsiteX83" fmla="*/ 266994 w 433398"/>
                <a:gd name="connsiteY83" fmla="*/ 372307 h 433398"/>
                <a:gd name="connsiteX84" fmla="*/ 284426 w 433398"/>
                <a:gd name="connsiteY84" fmla="*/ 364965 h 433398"/>
                <a:gd name="connsiteX85" fmla="*/ 276818 w 433398"/>
                <a:gd name="connsiteY85" fmla="*/ 346891 h 433398"/>
                <a:gd name="connsiteX86" fmla="*/ 254037 w 433398"/>
                <a:gd name="connsiteY86" fmla="*/ 356490 h 433398"/>
                <a:gd name="connsiteX87" fmla="*/ 251482 w 433398"/>
                <a:gd name="connsiteY87" fmla="*/ 350401 h 433398"/>
                <a:gd name="connsiteX88" fmla="*/ 283084 w 433398"/>
                <a:gd name="connsiteY88" fmla="*/ 337114 h 433398"/>
                <a:gd name="connsiteX89" fmla="*/ 304701 w 433398"/>
                <a:gd name="connsiteY89" fmla="*/ 388526 h 433398"/>
                <a:gd name="connsiteX90" fmla="*/ 273814 w 433398"/>
                <a:gd name="connsiteY90" fmla="*/ 401523 h 433398"/>
                <a:gd name="connsiteX91" fmla="*/ 350425 w 433398"/>
                <a:gd name="connsiteY91" fmla="*/ 355036 h 433398"/>
                <a:gd name="connsiteX92" fmla="*/ 326486 w 433398"/>
                <a:gd name="connsiteY92" fmla="*/ 356354 h 433398"/>
                <a:gd name="connsiteX93" fmla="*/ 324711 w 433398"/>
                <a:gd name="connsiteY93" fmla="*/ 336159 h 433398"/>
                <a:gd name="connsiteX94" fmla="*/ 295359 w 433398"/>
                <a:gd name="connsiteY94" fmla="*/ 331025 h 433398"/>
                <a:gd name="connsiteX95" fmla="*/ 303375 w 433398"/>
                <a:gd name="connsiteY95" fmla="*/ 323089 h 433398"/>
                <a:gd name="connsiteX96" fmla="*/ 331001 w 433398"/>
                <a:gd name="connsiteY96" fmla="*/ 328342 h 433398"/>
                <a:gd name="connsiteX97" fmla="*/ 334769 w 433398"/>
                <a:gd name="connsiteY97" fmla="*/ 324623 h 433398"/>
                <a:gd name="connsiteX98" fmla="*/ 318502 w 433398"/>
                <a:gd name="connsiteY98" fmla="*/ 308147 h 433398"/>
                <a:gd name="connsiteX99" fmla="*/ 325282 w 433398"/>
                <a:gd name="connsiteY99" fmla="*/ 301448 h 433398"/>
                <a:gd name="connsiteX100" fmla="*/ 364491 w 433398"/>
                <a:gd name="connsiteY100" fmla="*/ 341123 h 433398"/>
                <a:gd name="connsiteX101" fmla="*/ 350425 w 433398"/>
                <a:gd name="connsiteY101" fmla="*/ 355036 h 433398"/>
                <a:gd name="connsiteX102" fmla="*/ 392928 w 433398"/>
                <a:gd name="connsiteY102" fmla="*/ 293993 h 433398"/>
                <a:gd name="connsiteX103" fmla="*/ 334158 w 433398"/>
                <a:gd name="connsiteY103" fmla="*/ 290539 h 433398"/>
                <a:gd name="connsiteX104" fmla="*/ 337797 w 433398"/>
                <a:gd name="connsiteY104" fmla="*/ 281534 h 433398"/>
                <a:gd name="connsiteX105" fmla="*/ 355687 w 433398"/>
                <a:gd name="connsiteY105" fmla="*/ 282867 h 433398"/>
                <a:gd name="connsiteX106" fmla="*/ 362780 w 433398"/>
                <a:gd name="connsiteY106" fmla="*/ 265339 h 433398"/>
                <a:gd name="connsiteX107" fmla="*/ 348850 w 433398"/>
                <a:gd name="connsiteY107" fmla="*/ 254181 h 433398"/>
                <a:gd name="connsiteX108" fmla="*/ 352489 w 433398"/>
                <a:gd name="connsiteY108" fmla="*/ 245160 h 433398"/>
                <a:gd name="connsiteX109" fmla="*/ 397217 w 433398"/>
                <a:gd name="connsiteY109" fmla="*/ 283365 h 433398"/>
                <a:gd name="connsiteX110" fmla="*/ 392928 w 433398"/>
                <a:gd name="connsiteY110" fmla="*/ 293993 h 433398"/>
                <a:gd name="connsiteX111" fmla="*/ 408680 w 433398"/>
                <a:gd name="connsiteY111" fmla="*/ 235015 h 433398"/>
                <a:gd name="connsiteX112" fmla="*/ 408512 w 433398"/>
                <a:gd name="connsiteY112" fmla="*/ 244743 h 433398"/>
                <a:gd name="connsiteX113" fmla="*/ 353068 w 433398"/>
                <a:gd name="connsiteY113" fmla="*/ 225158 h 433398"/>
                <a:gd name="connsiteX114" fmla="*/ 353269 w 433398"/>
                <a:gd name="connsiteY114" fmla="*/ 213703 h 433398"/>
                <a:gd name="connsiteX115" fmla="*/ 409387 w 433398"/>
                <a:gd name="connsiteY115" fmla="*/ 195878 h 433398"/>
                <a:gd name="connsiteX116" fmla="*/ 409219 w 433398"/>
                <a:gd name="connsiteY116" fmla="*/ 205686 h 433398"/>
                <a:gd name="connsiteX117" fmla="*/ 361237 w 433398"/>
                <a:gd name="connsiteY117" fmla="*/ 219840 h 433398"/>
                <a:gd name="connsiteX118" fmla="*/ 408680 w 433398"/>
                <a:gd name="connsiteY118" fmla="*/ 235015 h 433398"/>
                <a:gd name="connsiteX119" fmla="*/ 386951 w 433398"/>
                <a:gd name="connsiteY119" fmla="*/ 285390 h 433398"/>
                <a:gd name="connsiteX120" fmla="*/ 387216 w 433398"/>
                <a:gd name="connsiteY120" fmla="*/ 284747 h 433398"/>
                <a:gd name="connsiteX121" fmla="*/ 368122 w 433398"/>
                <a:gd name="connsiteY121" fmla="*/ 269468 h 433398"/>
                <a:gd name="connsiteX122" fmla="*/ 362475 w 433398"/>
                <a:gd name="connsiteY122" fmla="*/ 283462 h 433398"/>
                <a:gd name="connsiteX123" fmla="*/ 386951 w 433398"/>
                <a:gd name="connsiteY123" fmla="*/ 285390 h 433398"/>
                <a:gd name="connsiteX124" fmla="*/ 346874 w 433398"/>
                <a:gd name="connsiteY124" fmla="*/ 114471 h 433398"/>
                <a:gd name="connsiteX125" fmla="*/ 350184 w 433398"/>
                <a:gd name="connsiteY125" fmla="*/ 87576 h 433398"/>
                <a:gd name="connsiteX126" fmla="*/ 343999 w 433398"/>
                <a:gd name="connsiteY126" fmla="*/ 81005 h 433398"/>
                <a:gd name="connsiteX127" fmla="*/ 312951 w 433398"/>
                <a:gd name="connsiteY127" fmla="*/ 110157 h 433398"/>
                <a:gd name="connsiteX128" fmla="*/ 319586 w 433398"/>
                <a:gd name="connsiteY128" fmla="*/ 117234 h 433398"/>
                <a:gd name="connsiteX129" fmla="*/ 346874 w 433398"/>
                <a:gd name="connsiteY129" fmla="*/ 114471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33398" h="433398">
                  <a:moveTo>
                    <a:pt x="282787" y="41402"/>
                  </a:moveTo>
                  <a:cubicBezTo>
                    <a:pt x="272729" y="37603"/>
                    <a:pt x="266279" y="41185"/>
                    <a:pt x="260238" y="57171"/>
                  </a:cubicBezTo>
                  <a:cubicBezTo>
                    <a:pt x="258166" y="62601"/>
                    <a:pt x="257057" y="67012"/>
                    <a:pt x="257009" y="70602"/>
                  </a:cubicBezTo>
                  <a:lnTo>
                    <a:pt x="291639" y="49387"/>
                  </a:lnTo>
                  <a:cubicBezTo>
                    <a:pt x="290378" y="45579"/>
                    <a:pt x="287414" y="43145"/>
                    <a:pt x="282787" y="41402"/>
                  </a:cubicBezTo>
                  <a:close/>
                  <a:moveTo>
                    <a:pt x="333523" y="349783"/>
                  </a:moveTo>
                  <a:cubicBezTo>
                    <a:pt x="337773" y="354096"/>
                    <a:pt x="342448" y="353638"/>
                    <a:pt x="347019" y="349124"/>
                  </a:cubicBezTo>
                  <a:lnTo>
                    <a:pt x="353060" y="343147"/>
                  </a:lnTo>
                  <a:lnTo>
                    <a:pt x="339163" y="329073"/>
                  </a:lnTo>
                  <a:lnTo>
                    <a:pt x="333612" y="334568"/>
                  </a:lnTo>
                  <a:cubicBezTo>
                    <a:pt x="328977" y="339147"/>
                    <a:pt x="328631" y="344842"/>
                    <a:pt x="333523" y="349783"/>
                  </a:cubicBezTo>
                  <a:close/>
                  <a:moveTo>
                    <a:pt x="266608" y="84162"/>
                  </a:moveTo>
                  <a:cubicBezTo>
                    <a:pt x="276682" y="87978"/>
                    <a:pt x="283148" y="84114"/>
                    <a:pt x="289189" y="68128"/>
                  </a:cubicBezTo>
                  <a:cubicBezTo>
                    <a:pt x="291013" y="63324"/>
                    <a:pt x="292017" y="59453"/>
                    <a:pt x="292250" y="56111"/>
                  </a:cubicBezTo>
                  <a:lnTo>
                    <a:pt x="257908" y="77053"/>
                  </a:lnTo>
                  <a:cubicBezTo>
                    <a:pt x="259363" y="80298"/>
                    <a:pt x="262311" y="82539"/>
                    <a:pt x="266608" y="84162"/>
                  </a:cubicBezTo>
                  <a:close/>
                  <a:moveTo>
                    <a:pt x="220137" y="382855"/>
                  </a:moveTo>
                  <a:cubicBezTo>
                    <a:pt x="213638" y="382887"/>
                    <a:pt x="209405" y="386726"/>
                    <a:pt x="209437" y="393667"/>
                  </a:cubicBezTo>
                  <a:cubicBezTo>
                    <a:pt x="209469" y="399740"/>
                    <a:pt x="213140" y="402672"/>
                    <a:pt x="219559" y="402640"/>
                  </a:cubicBezTo>
                  <a:lnTo>
                    <a:pt x="228066" y="402592"/>
                  </a:lnTo>
                  <a:lnTo>
                    <a:pt x="227953" y="382806"/>
                  </a:lnTo>
                  <a:lnTo>
                    <a:pt x="220137" y="382855"/>
                  </a:lnTo>
                  <a:close/>
                  <a:moveTo>
                    <a:pt x="216683" y="0"/>
                  </a:moveTo>
                  <a:cubicBezTo>
                    <a:pt x="97023" y="0"/>
                    <a:pt x="0" y="97007"/>
                    <a:pt x="0" y="216691"/>
                  </a:cubicBezTo>
                  <a:cubicBezTo>
                    <a:pt x="0" y="336367"/>
                    <a:pt x="97023" y="433398"/>
                    <a:pt x="216691" y="433398"/>
                  </a:cubicBezTo>
                  <a:cubicBezTo>
                    <a:pt x="336383" y="433398"/>
                    <a:pt x="433398" y="336375"/>
                    <a:pt x="433398" y="216691"/>
                  </a:cubicBezTo>
                  <a:cubicBezTo>
                    <a:pt x="433390" y="97007"/>
                    <a:pt x="336383" y="0"/>
                    <a:pt x="216683" y="0"/>
                  </a:cubicBezTo>
                  <a:close/>
                  <a:moveTo>
                    <a:pt x="391891" y="136015"/>
                  </a:moveTo>
                  <a:lnTo>
                    <a:pt x="403531" y="167425"/>
                  </a:lnTo>
                  <a:lnTo>
                    <a:pt x="397330" y="169714"/>
                  </a:lnTo>
                  <a:lnTo>
                    <a:pt x="389016" y="147262"/>
                  </a:lnTo>
                  <a:lnTo>
                    <a:pt x="373640" y="152957"/>
                  </a:lnTo>
                  <a:lnTo>
                    <a:pt x="380211" y="170702"/>
                  </a:lnTo>
                  <a:lnTo>
                    <a:pt x="374034" y="172991"/>
                  </a:lnTo>
                  <a:lnTo>
                    <a:pt x="367463" y="155230"/>
                  </a:lnTo>
                  <a:lnTo>
                    <a:pt x="349059" y="162058"/>
                  </a:lnTo>
                  <a:lnTo>
                    <a:pt x="357655" y="185250"/>
                  </a:lnTo>
                  <a:lnTo>
                    <a:pt x="351477" y="187539"/>
                  </a:lnTo>
                  <a:lnTo>
                    <a:pt x="339564" y="155407"/>
                  </a:lnTo>
                  <a:lnTo>
                    <a:pt x="391891" y="136015"/>
                  </a:lnTo>
                  <a:close/>
                  <a:moveTo>
                    <a:pt x="342279" y="69518"/>
                  </a:moveTo>
                  <a:lnTo>
                    <a:pt x="355879" y="84018"/>
                  </a:lnTo>
                  <a:cubicBezTo>
                    <a:pt x="368700" y="97682"/>
                    <a:pt x="364772" y="110751"/>
                    <a:pt x="353397" y="121435"/>
                  </a:cubicBezTo>
                  <a:cubicBezTo>
                    <a:pt x="341942" y="132184"/>
                    <a:pt x="328077" y="135919"/>
                    <a:pt x="315441" y="122440"/>
                  </a:cubicBezTo>
                  <a:lnTo>
                    <a:pt x="301584" y="107707"/>
                  </a:lnTo>
                  <a:lnTo>
                    <a:pt x="342279" y="69518"/>
                  </a:lnTo>
                  <a:close/>
                  <a:moveTo>
                    <a:pt x="251313" y="53797"/>
                  </a:moveTo>
                  <a:cubicBezTo>
                    <a:pt x="258800" y="33980"/>
                    <a:pt x="268825" y="29072"/>
                    <a:pt x="285124" y="35233"/>
                  </a:cubicBezTo>
                  <a:cubicBezTo>
                    <a:pt x="301351" y="41370"/>
                    <a:pt x="305601" y="51693"/>
                    <a:pt x="298130" y="71494"/>
                  </a:cubicBezTo>
                  <a:cubicBezTo>
                    <a:pt x="290659" y="91199"/>
                    <a:pt x="280843" y="96581"/>
                    <a:pt x="264287" y="90323"/>
                  </a:cubicBezTo>
                  <a:cubicBezTo>
                    <a:pt x="247642" y="84034"/>
                    <a:pt x="243843" y="73502"/>
                    <a:pt x="251313" y="53797"/>
                  </a:cubicBezTo>
                  <a:close/>
                  <a:moveTo>
                    <a:pt x="233520" y="24196"/>
                  </a:moveTo>
                  <a:lnTo>
                    <a:pt x="233568" y="30783"/>
                  </a:lnTo>
                  <a:lnTo>
                    <a:pt x="208401" y="30927"/>
                  </a:lnTo>
                  <a:lnTo>
                    <a:pt x="208497" y="48198"/>
                  </a:lnTo>
                  <a:lnTo>
                    <a:pt x="228725" y="48070"/>
                  </a:lnTo>
                  <a:lnTo>
                    <a:pt x="228757" y="54673"/>
                  </a:lnTo>
                  <a:lnTo>
                    <a:pt x="208529" y="54785"/>
                  </a:lnTo>
                  <a:lnTo>
                    <a:pt x="208674" y="80105"/>
                  </a:lnTo>
                  <a:lnTo>
                    <a:pt x="199131" y="80154"/>
                  </a:lnTo>
                  <a:lnTo>
                    <a:pt x="198818" y="24380"/>
                  </a:lnTo>
                  <a:lnTo>
                    <a:pt x="233520" y="24196"/>
                  </a:lnTo>
                  <a:close/>
                  <a:moveTo>
                    <a:pt x="103835" y="216691"/>
                  </a:moveTo>
                  <a:cubicBezTo>
                    <a:pt x="103835" y="154371"/>
                    <a:pt x="154371" y="103835"/>
                    <a:pt x="216691" y="103835"/>
                  </a:cubicBezTo>
                  <a:cubicBezTo>
                    <a:pt x="279011" y="103835"/>
                    <a:pt x="329547" y="154371"/>
                    <a:pt x="329547" y="216691"/>
                  </a:cubicBezTo>
                  <a:cubicBezTo>
                    <a:pt x="329547" y="279012"/>
                    <a:pt x="279011" y="329547"/>
                    <a:pt x="216691" y="329547"/>
                  </a:cubicBezTo>
                  <a:cubicBezTo>
                    <a:pt x="154371" y="329547"/>
                    <a:pt x="103835" y="279003"/>
                    <a:pt x="103835" y="216691"/>
                  </a:cubicBezTo>
                  <a:close/>
                  <a:moveTo>
                    <a:pt x="217848" y="409243"/>
                  </a:moveTo>
                  <a:cubicBezTo>
                    <a:pt x="205798" y="409307"/>
                    <a:pt x="199870" y="403692"/>
                    <a:pt x="199806" y="393458"/>
                  </a:cubicBezTo>
                  <a:cubicBezTo>
                    <a:pt x="199773" y="384702"/>
                    <a:pt x="205204" y="379449"/>
                    <a:pt x="212658" y="377770"/>
                  </a:cubicBezTo>
                  <a:lnTo>
                    <a:pt x="195259" y="353574"/>
                  </a:lnTo>
                  <a:lnTo>
                    <a:pt x="206537" y="353494"/>
                  </a:lnTo>
                  <a:lnTo>
                    <a:pt x="222619" y="376589"/>
                  </a:lnTo>
                  <a:lnTo>
                    <a:pt x="227921" y="376573"/>
                  </a:lnTo>
                  <a:lnTo>
                    <a:pt x="227793" y="353397"/>
                  </a:lnTo>
                  <a:lnTo>
                    <a:pt x="237336" y="353333"/>
                  </a:lnTo>
                  <a:lnTo>
                    <a:pt x="237633" y="409123"/>
                  </a:lnTo>
                  <a:lnTo>
                    <a:pt x="217848" y="409243"/>
                  </a:lnTo>
                  <a:close/>
                  <a:moveTo>
                    <a:pt x="273814" y="401523"/>
                  </a:moveTo>
                  <a:lnTo>
                    <a:pt x="271275" y="395434"/>
                  </a:lnTo>
                  <a:lnTo>
                    <a:pt x="293350" y="386148"/>
                  </a:lnTo>
                  <a:lnTo>
                    <a:pt x="286980" y="371038"/>
                  </a:lnTo>
                  <a:lnTo>
                    <a:pt x="269548" y="378380"/>
                  </a:lnTo>
                  <a:lnTo>
                    <a:pt x="266994" y="372307"/>
                  </a:lnTo>
                  <a:lnTo>
                    <a:pt x="284426" y="364965"/>
                  </a:lnTo>
                  <a:lnTo>
                    <a:pt x="276818" y="346891"/>
                  </a:lnTo>
                  <a:lnTo>
                    <a:pt x="254037" y="356490"/>
                  </a:lnTo>
                  <a:lnTo>
                    <a:pt x="251482" y="350401"/>
                  </a:lnTo>
                  <a:lnTo>
                    <a:pt x="283084" y="337114"/>
                  </a:lnTo>
                  <a:lnTo>
                    <a:pt x="304701" y="388526"/>
                  </a:lnTo>
                  <a:lnTo>
                    <a:pt x="273814" y="401523"/>
                  </a:lnTo>
                  <a:close/>
                  <a:moveTo>
                    <a:pt x="350425" y="355036"/>
                  </a:moveTo>
                  <a:cubicBezTo>
                    <a:pt x="341846" y="363511"/>
                    <a:pt x="333684" y="363648"/>
                    <a:pt x="326486" y="356354"/>
                  </a:cubicBezTo>
                  <a:cubicBezTo>
                    <a:pt x="320333" y="350136"/>
                    <a:pt x="320558" y="342577"/>
                    <a:pt x="324711" y="336159"/>
                  </a:cubicBezTo>
                  <a:lnTo>
                    <a:pt x="295359" y="331025"/>
                  </a:lnTo>
                  <a:lnTo>
                    <a:pt x="303375" y="323089"/>
                  </a:lnTo>
                  <a:lnTo>
                    <a:pt x="331001" y="328342"/>
                  </a:lnTo>
                  <a:lnTo>
                    <a:pt x="334769" y="324623"/>
                  </a:lnTo>
                  <a:lnTo>
                    <a:pt x="318502" y="308147"/>
                  </a:lnTo>
                  <a:lnTo>
                    <a:pt x="325282" y="301448"/>
                  </a:lnTo>
                  <a:lnTo>
                    <a:pt x="364491" y="341123"/>
                  </a:lnTo>
                  <a:lnTo>
                    <a:pt x="350425" y="355036"/>
                  </a:lnTo>
                  <a:close/>
                  <a:moveTo>
                    <a:pt x="392928" y="293993"/>
                  </a:moveTo>
                  <a:lnTo>
                    <a:pt x="334158" y="290539"/>
                  </a:lnTo>
                  <a:lnTo>
                    <a:pt x="337797" y="281534"/>
                  </a:lnTo>
                  <a:lnTo>
                    <a:pt x="355687" y="282867"/>
                  </a:lnTo>
                  <a:lnTo>
                    <a:pt x="362780" y="265339"/>
                  </a:lnTo>
                  <a:lnTo>
                    <a:pt x="348850" y="254181"/>
                  </a:lnTo>
                  <a:lnTo>
                    <a:pt x="352489" y="245160"/>
                  </a:lnTo>
                  <a:lnTo>
                    <a:pt x="397217" y="283365"/>
                  </a:lnTo>
                  <a:lnTo>
                    <a:pt x="392928" y="293993"/>
                  </a:lnTo>
                  <a:close/>
                  <a:moveTo>
                    <a:pt x="408680" y="235015"/>
                  </a:moveTo>
                  <a:lnTo>
                    <a:pt x="408512" y="244743"/>
                  </a:lnTo>
                  <a:lnTo>
                    <a:pt x="353068" y="225158"/>
                  </a:lnTo>
                  <a:lnTo>
                    <a:pt x="353269" y="213703"/>
                  </a:lnTo>
                  <a:lnTo>
                    <a:pt x="409387" y="195878"/>
                  </a:lnTo>
                  <a:lnTo>
                    <a:pt x="409219" y="205686"/>
                  </a:lnTo>
                  <a:lnTo>
                    <a:pt x="361237" y="219840"/>
                  </a:lnTo>
                  <a:lnTo>
                    <a:pt x="408680" y="235015"/>
                  </a:lnTo>
                  <a:close/>
                  <a:moveTo>
                    <a:pt x="386951" y="285390"/>
                  </a:moveTo>
                  <a:lnTo>
                    <a:pt x="387216" y="284747"/>
                  </a:lnTo>
                  <a:lnTo>
                    <a:pt x="368122" y="269468"/>
                  </a:lnTo>
                  <a:lnTo>
                    <a:pt x="362475" y="283462"/>
                  </a:lnTo>
                  <a:lnTo>
                    <a:pt x="386951" y="285390"/>
                  </a:lnTo>
                  <a:close/>
                  <a:moveTo>
                    <a:pt x="346874" y="114471"/>
                  </a:moveTo>
                  <a:cubicBezTo>
                    <a:pt x="357374" y="104630"/>
                    <a:pt x="358313" y="96260"/>
                    <a:pt x="350184" y="87576"/>
                  </a:cubicBezTo>
                  <a:lnTo>
                    <a:pt x="343999" y="81005"/>
                  </a:lnTo>
                  <a:lnTo>
                    <a:pt x="312951" y="110157"/>
                  </a:lnTo>
                  <a:lnTo>
                    <a:pt x="319586" y="117234"/>
                  </a:lnTo>
                  <a:cubicBezTo>
                    <a:pt x="327973" y="126159"/>
                    <a:pt x="336929" y="123805"/>
                    <a:pt x="346874" y="114471"/>
                  </a:cubicBezTo>
                  <a:close/>
                </a:path>
              </a:pathLst>
            </a:custGeom>
            <a:solidFill>
              <a:srgbClr val="FFFFFF">
                <a:alpha val="81000"/>
              </a:srgbClr>
            </a:solidFill>
            <a:ln w="8021" cap="flat">
              <a:noFill/>
              <a:prstDash val="solid"/>
              <a:miter/>
            </a:ln>
          </p:spPr>
          <p:txBody>
            <a:bodyPr rtlCol="0" anchor="ctr"/>
            <a:lstStyle/>
            <a:p>
              <a:endParaRPr lang="da-DK"/>
            </a:p>
          </p:txBody>
        </p:sp>
      </p:grpSp>
      <p:sp>
        <p:nvSpPr>
          <p:cNvPr id="10" name="Text Placeholder 9">
            <a:extLst>
              <a:ext uri="{FF2B5EF4-FFF2-40B4-BE49-F238E27FC236}">
                <a16:creationId xmlns:a16="http://schemas.microsoft.com/office/drawing/2014/main" id="{EF5F128D-0483-7A2D-21F6-BF86942E6E92}"/>
              </a:ext>
            </a:extLst>
          </p:cNvPr>
          <p:cNvSpPr>
            <a:spLocks noGrp="1"/>
          </p:cNvSpPr>
          <p:nvPr>
            <p:ph type="body" sz="quarter" idx="12" hasCustomPrompt="1"/>
          </p:nvPr>
        </p:nvSpPr>
        <p:spPr>
          <a:xfrm>
            <a:off x="571500" y="5661211"/>
            <a:ext cx="2405164" cy="181536"/>
          </a:xfrm>
        </p:spPr>
        <p:txBody>
          <a:bodyPr/>
          <a:lstStyle>
            <a:lvl1pPr marL="0" indent="0">
              <a:lnSpc>
                <a:spcPct val="95000"/>
              </a:lnSpc>
              <a:spcAft>
                <a:spcPts val="0"/>
              </a:spcAft>
              <a:buNone/>
              <a:defRPr sz="1000">
                <a:solidFill>
                  <a:schemeClr val="bg1"/>
                </a:solidFill>
              </a:defRPr>
            </a:lvl1pPr>
            <a:lvl2pPr marL="288000" indent="0">
              <a:buNone/>
              <a:defRPr sz="1000"/>
            </a:lvl2pPr>
            <a:lvl3pPr>
              <a:defRPr sz="1000"/>
            </a:lvl3pPr>
            <a:lvl4pPr>
              <a:defRPr sz="1000"/>
            </a:lvl4pPr>
            <a:lvl5pPr>
              <a:defRPr sz="1000"/>
            </a:lvl5pPr>
          </a:lstStyle>
          <a:p>
            <a:pPr lvl="0"/>
            <a:r>
              <a:rPr lang="en-US" dirty="0" err="1"/>
              <a:t>Url-adresse</a:t>
            </a:r>
            <a:endParaRPr lang="en-US" dirty="0"/>
          </a:p>
        </p:txBody>
      </p:sp>
    </p:spTree>
    <p:extLst>
      <p:ext uri="{BB962C8B-B14F-4D97-AF65-F5344CB8AC3E}">
        <p14:creationId xmlns:p14="http://schemas.microsoft.com/office/powerpoint/2010/main" val="565869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rugerguide  ">
    <p:spTree>
      <p:nvGrpSpPr>
        <p:cNvPr id="1" name=""/>
        <p:cNvGrpSpPr/>
        <p:nvPr/>
      </p:nvGrpSpPr>
      <p:grpSpPr>
        <a:xfrm>
          <a:off x="0" y="0"/>
          <a:ext cx="0" cy="0"/>
          <a:chOff x="0" y="0"/>
          <a:chExt cx="0" cy="0"/>
        </a:xfrm>
      </p:grpSpPr>
      <p:sp>
        <p:nvSpPr>
          <p:cNvPr id="27" name="Text Box 2">
            <a:extLst>
              <a:ext uri="{FF2B5EF4-FFF2-40B4-BE49-F238E27FC236}">
                <a16:creationId xmlns:a16="http://schemas.microsoft.com/office/drawing/2014/main" id="{1E86B7E7-F87D-4375-BAE3-34A81C5D0F8B}"/>
              </a:ext>
            </a:extLst>
          </p:cNvPr>
          <p:cNvSpPr txBox="1">
            <a:spLocks noChangeArrowheads="1"/>
          </p:cNvSpPr>
          <p:nvPr userDrawn="1"/>
        </p:nvSpPr>
        <p:spPr bwMode="auto">
          <a:xfrm>
            <a:off x="571500" y="1607606"/>
            <a:ext cx="2271952" cy="4442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10000"/>
              </a:lnSpc>
              <a:spcBef>
                <a:spcPts val="0"/>
              </a:spcBef>
              <a:spcAft>
                <a:spcPts val="600"/>
              </a:spcAft>
              <a:buClrTx/>
              <a:buSzTx/>
              <a:buFontTx/>
              <a:buNone/>
              <a:tabLst/>
              <a:defRPr/>
            </a:pPr>
            <a:r>
              <a:rPr lang="da-DK" sz="1400" dirty="0">
                <a:solidFill>
                  <a:srgbClr val="66BC84"/>
                </a:solidFill>
                <a:latin typeface="LFPressSansOffc dBold" panose="00000700000000000000" pitchFamily="2" charset="0"/>
                <a:cs typeface="Arial" panose="020B0604020202020204" pitchFamily="34" charset="0"/>
              </a:rPr>
              <a:t>Skrifttype</a:t>
            </a:r>
            <a:endParaRPr lang="da-DK" altLang="da-DK" sz="1400" b="0" noProof="1">
              <a:solidFill>
                <a:srgbClr val="66BC84"/>
              </a:solidFill>
              <a:latin typeface="LFPressSansOffc dBold" panose="00000700000000000000" pitchFamily="2" charset="0"/>
              <a:cs typeface="Arial" panose="020B0604020202020204" pitchFamily="34"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Brug</a:t>
            </a:r>
            <a:r>
              <a:rPr lang="da-DK" altLang="da-DK" sz="900" b="1" noProof="1">
                <a:solidFill>
                  <a:schemeClr val="tx1"/>
                </a:solidFill>
                <a:latin typeface="+mn-lt"/>
                <a:cs typeface="Arial" panose="020B0604020202020204" pitchFamily="34" charset="0"/>
              </a:rPr>
              <a:t> Forøg Listeniveau </a:t>
            </a:r>
            <a:r>
              <a:rPr lang="da-DK" altLang="da-DK" sz="900" b="0" noProof="1">
                <a:solidFill>
                  <a:schemeClr val="tx1"/>
                </a:solidFill>
                <a:latin typeface="+mn-lt"/>
                <a:cs typeface="Arial" panose="020B0604020202020204" pitchFamily="34" charset="0"/>
              </a:rPr>
              <a:t>for at gå frem i tekst-niveauer. For at gå tilbage i tekst-niveauer, brug </a:t>
            </a:r>
            <a:r>
              <a:rPr lang="da-DK" altLang="da-DK" sz="900" b="1" noProof="1">
                <a:solidFill>
                  <a:schemeClr val="tx1"/>
                </a:solidFill>
                <a:latin typeface="+mn-lt"/>
                <a:cs typeface="Arial" panose="020B0604020202020204" pitchFamily="34" charset="0"/>
              </a:rPr>
              <a:t>Formindsk Listeniveau</a:t>
            </a:r>
          </a:p>
          <a:p>
            <a:pPr marL="0" marR="0" lvl="0" indent="0" algn="l" defTabSz="914400" rtl="0" eaLnBrk="1" fontAlgn="auto" latinLnBrk="0" hangingPunct="1">
              <a:lnSpc>
                <a:spcPct val="11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Fjern </a:t>
            </a:r>
            <a:r>
              <a:rPr lang="da-DK" altLang="da-DK" sz="900" b="1" noProof="1">
                <a:solidFill>
                  <a:schemeClr val="tx1"/>
                </a:solidFill>
                <a:latin typeface="+mn-lt"/>
                <a:cs typeface="Arial" panose="020B0604020202020204" pitchFamily="34" charset="0"/>
              </a:rPr>
              <a:t>Punktopstilling</a:t>
            </a:r>
            <a:r>
              <a:rPr lang="da-DK" altLang="da-DK" sz="900" b="0" noProof="1">
                <a:solidFill>
                  <a:schemeClr val="tx1"/>
                </a:solidFill>
                <a:latin typeface="+mn-lt"/>
                <a:cs typeface="Arial" panose="020B0604020202020204" pitchFamily="34" charset="0"/>
              </a:rPr>
              <a:t> for almindelig tekst.</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a:t>
            </a:r>
            <a:r>
              <a:rPr lang="da-DK" altLang="da-DK" sz="900" b="1" noProof="1">
                <a:solidFill>
                  <a:schemeClr val="tx1"/>
                </a:solidFill>
                <a:latin typeface="+mn-lt"/>
                <a:cs typeface="Arial" panose="020B0604020202020204" pitchFamily="34" charset="0"/>
              </a:rPr>
              <a:t>Punktopstilling</a:t>
            </a:r>
            <a:r>
              <a:rPr lang="da-DK" altLang="da-DK" sz="900" b="0" noProof="1">
                <a:solidFill>
                  <a:schemeClr val="tx1"/>
                </a:solidFill>
                <a:latin typeface="+mn-lt"/>
                <a:cs typeface="Arial" panose="020B0604020202020204" pitchFamily="34" charset="0"/>
              </a:rPr>
              <a:t> knappen for at sætte korrekt punkttegn på igen.</a:t>
            </a:r>
          </a:p>
          <a:p>
            <a:pPr marL="0" marR="0" lvl="0" indent="0" algn="l" defTabSz="914400" rtl="0" eaLnBrk="1" fontAlgn="auto" latinLnBrk="0" hangingPunct="1">
              <a:lnSpc>
                <a:spcPct val="11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Niveau 1-3 er til punktopstillinger.</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Niveau 4 er til mellemrubrikker</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Niveau 5 er til fremhævet tekst og citater</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Niveau 6 er ens med slide titel overskrift</a:t>
            </a:r>
          </a:p>
          <a:p>
            <a:pPr marL="0" marR="0" lvl="0" indent="0" algn="l" defTabSz="914400" rtl="0" eaLnBrk="1" fontAlgn="auto" latinLnBrk="0" hangingPunct="1">
              <a:lnSpc>
                <a:spcPct val="110000"/>
              </a:lnSpc>
              <a:spcBef>
                <a:spcPts val="0"/>
              </a:spcBef>
              <a:spcAft>
                <a:spcPts val="600"/>
              </a:spcAft>
              <a:buClrTx/>
              <a:buSzTx/>
              <a:buFontTx/>
              <a:buNone/>
              <a:tabLst/>
              <a:defRPr/>
            </a:pPr>
            <a:endParaRPr lang="da-DK"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endParaRPr lang="da-DK"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endParaRPr lang="da-DK"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endParaRPr lang="da-DK" altLang="da-DK" sz="900" b="0" noProof="1">
              <a:solidFill>
                <a:schemeClr val="tx1"/>
              </a:solidFill>
              <a:latin typeface="+mn-lt"/>
              <a:cs typeface="Arial" panose="020B0604020202020204" pitchFamily="34" charset="0"/>
            </a:endParaRPr>
          </a:p>
          <a:p>
            <a:pPr eaLnBrk="1" hangingPunct="1">
              <a:lnSpc>
                <a:spcPct val="110000"/>
              </a:lnSpc>
              <a:spcAft>
                <a:spcPts val="600"/>
              </a:spcAft>
              <a:defRPr/>
            </a:pPr>
            <a:endParaRPr lang="da-DK" altLang="da-DK" sz="1400" b="0" noProof="1">
              <a:solidFill>
                <a:srgbClr val="66BC84"/>
              </a:solidFill>
              <a:latin typeface="LFPressSansOffc dBold" panose="00000700000000000000" pitchFamily="2" charset="0"/>
              <a:cs typeface="Arial" panose="020B0604020202020204" pitchFamily="34" charset="0"/>
            </a:endParaRPr>
          </a:p>
          <a:p>
            <a:pPr eaLnBrk="1" hangingPunct="1">
              <a:lnSpc>
                <a:spcPct val="110000"/>
              </a:lnSpc>
              <a:spcAft>
                <a:spcPts val="600"/>
              </a:spcAft>
              <a:defRPr/>
            </a:pPr>
            <a:r>
              <a:rPr lang="da-DK" altLang="da-DK" sz="1400" b="0" noProof="1">
                <a:solidFill>
                  <a:srgbClr val="66BC84"/>
                </a:solidFill>
                <a:latin typeface="LFPressSansOffc dBold" panose="00000700000000000000" pitchFamily="2" charset="0"/>
                <a:cs typeface="Arial" panose="020B0604020202020204" pitchFamily="34" charset="0"/>
              </a:rPr>
              <a:t>Farver</a:t>
            </a:r>
          </a:p>
          <a:p>
            <a:pPr eaLnBrk="1" hangingPunct="1">
              <a:lnSpc>
                <a:spcPct val="110000"/>
              </a:lnSpc>
              <a:spcAft>
                <a:spcPts val="600"/>
              </a:spcAft>
              <a:defRPr/>
            </a:pPr>
            <a:r>
              <a:rPr lang="da-DK" altLang="da-DK" sz="900" b="0" noProof="1">
                <a:solidFill>
                  <a:schemeClr val="tx1"/>
                </a:solidFill>
                <a:latin typeface="+mn-lt"/>
                <a:cs typeface="Arial" panose="020B0604020202020204" pitchFamily="34" charset="0"/>
              </a:rPr>
              <a:t>Farverne findes under Brugerdefinerede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farver. Hhv. Mørk grøn, Grå, Rød og Ekstra Grøn inkl. 60% og 30% tintede udgaver.</a:t>
            </a:r>
          </a:p>
          <a:p>
            <a:pPr eaLnBrk="1" hangingPunct="1">
              <a:lnSpc>
                <a:spcPct val="110000"/>
              </a:lnSpc>
              <a:spcAft>
                <a:spcPts val="600"/>
              </a:spcAft>
              <a:defRPr/>
            </a:pPr>
            <a:r>
              <a:rPr lang="da-DK" altLang="da-DK" sz="900" b="0" noProof="1">
                <a:solidFill>
                  <a:schemeClr val="tx1"/>
                </a:solidFill>
                <a:latin typeface="+mn-lt"/>
                <a:cs typeface="Arial" panose="020B0604020202020204" pitchFamily="34" charset="0"/>
              </a:rPr>
              <a:t>Ekstra Grøn bruges til mellemrubrikker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(Niveau 4) og fremhævede tekster (Niveau 5).</a:t>
            </a:r>
          </a:p>
        </p:txBody>
      </p:sp>
      <p:sp>
        <p:nvSpPr>
          <p:cNvPr id="28" name="Text Box 3">
            <a:extLst>
              <a:ext uri="{FF2B5EF4-FFF2-40B4-BE49-F238E27FC236}">
                <a16:creationId xmlns:a16="http://schemas.microsoft.com/office/drawing/2014/main" id="{F5D76AC5-956B-497C-88E2-05290D3AAF8A}"/>
              </a:ext>
            </a:extLst>
          </p:cNvPr>
          <p:cNvSpPr txBox="1">
            <a:spLocks noChangeArrowheads="1"/>
          </p:cNvSpPr>
          <p:nvPr userDrawn="1"/>
        </p:nvSpPr>
        <p:spPr bwMode="auto">
          <a:xfrm>
            <a:off x="4354926" y="1607606"/>
            <a:ext cx="3002126" cy="474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10000"/>
              </a:lnSpc>
              <a:spcBef>
                <a:spcPts val="0"/>
              </a:spcBef>
              <a:spcAft>
                <a:spcPts val="600"/>
              </a:spcAft>
              <a:buClrTx/>
              <a:buSzTx/>
              <a:buFontTx/>
              <a:buNone/>
              <a:tabLst/>
              <a:defRPr/>
            </a:pPr>
            <a:r>
              <a:rPr lang="da-DK" sz="1400" dirty="0">
                <a:solidFill>
                  <a:srgbClr val="66BC84"/>
                </a:solidFill>
                <a:latin typeface="LFPressSansOffc dBold" panose="00000700000000000000" pitchFamily="2" charset="0"/>
                <a:cs typeface="Arial" panose="020B0604020202020204" pitchFamily="34" charset="0"/>
              </a:rPr>
              <a:t>Billeder</a:t>
            </a:r>
            <a:endParaRPr lang="da-DK" sz="1400" b="1" noProof="1">
              <a:solidFill>
                <a:srgbClr val="66BC84"/>
              </a:solidFill>
              <a:latin typeface="LFPressSansOffc dBold" panose="00000700000000000000" pitchFamily="2" charset="0"/>
              <a:cs typeface="Arial" panose="020B0604020202020204" pitchFamily="34" charset="0"/>
            </a:endParaRPr>
          </a:p>
          <a:p>
            <a:pPr eaLnBrk="1" hangingPunct="1">
              <a:lnSpc>
                <a:spcPct val="110000"/>
              </a:lnSpc>
              <a:spcAft>
                <a:spcPts val="600"/>
              </a:spcAft>
              <a:defRPr/>
            </a:pPr>
            <a:r>
              <a:rPr lang="da-DK" altLang="da-DK" sz="900" b="0" noProof="1">
                <a:solidFill>
                  <a:schemeClr val="tx1"/>
                </a:solidFill>
                <a:latin typeface="+mn-lt"/>
                <a:cs typeface="Arial" panose="020B0604020202020204" pitchFamily="34" charset="0"/>
              </a:rPr>
              <a:t>På slides med billedpladsholder, klik på ikonet og vælg </a:t>
            </a:r>
            <a:r>
              <a:rPr lang="da-DK" altLang="da-DK" sz="900" b="1" noProof="1">
                <a:solidFill>
                  <a:schemeClr val="tx1"/>
                </a:solidFill>
                <a:latin typeface="+mn-lt"/>
                <a:cs typeface="Arial" panose="020B0604020202020204" pitchFamily="34" charset="0"/>
              </a:rPr>
              <a:t>Indsæt</a:t>
            </a:r>
          </a:p>
          <a:p>
            <a:pPr eaLnBrk="1" hangingPunct="1">
              <a:lnSpc>
                <a:spcPct val="110000"/>
              </a:lnSpc>
              <a:spcAft>
                <a:spcPts val="600"/>
              </a:spcAf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Beskær</a:t>
            </a:r>
            <a:r>
              <a:rPr lang="da-DK" altLang="da-DK" sz="900" b="0" noProof="1">
                <a:solidFill>
                  <a:schemeClr val="tx1"/>
                </a:solidFill>
                <a:latin typeface="+mn-lt"/>
                <a:cs typeface="Arial" panose="020B0604020202020204" pitchFamily="34" charset="0"/>
              </a:rPr>
              <a:t> for at ændre billedets fokus/størrelse</a:t>
            </a:r>
          </a:p>
          <a:p>
            <a:pPr eaLnBrk="1" hangingPunct="1">
              <a:lnSpc>
                <a:spcPct val="110000"/>
              </a:lnSpc>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Ønsker du at skalere billedet, så hold </a:t>
            </a:r>
            <a:r>
              <a:rPr lang="da-DK" altLang="da-DK" sz="900" b="1" noProof="1">
                <a:solidFill>
                  <a:schemeClr val="tx1"/>
                </a:solidFill>
                <a:latin typeface="+mn-lt"/>
                <a:cs typeface="Arial" panose="020B0604020202020204" pitchFamily="34" charset="0"/>
              </a:rPr>
              <a:t>SHIFT</a:t>
            </a:r>
            <a:r>
              <a:rPr lang="da-DK" altLang="da-DK" sz="900" b="0" noProof="1">
                <a:solidFill>
                  <a:schemeClr val="tx1"/>
                </a:solidFill>
                <a:latin typeface="+mn-lt"/>
                <a:cs typeface="Arial" panose="020B0604020202020204" pitchFamily="34" charset="0"/>
              </a:rPr>
              <a:t>-knappen nede, mens du trækker i billedets hjørner</a:t>
            </a:r>
          </a:p>
          <a:p>
            <a:pPr marL="0" marR="0" lvl="0" indent="0" algn="l" defTabSz="914400" rtl="0" eaLnBrk="1" fontAlgn="auto" latinLnBrk="0" hangingPunct="1">
              <a:lnSpc>
                <a:spcPct val="110000"/>
              </a:lnSpc>
              <a:spcBef>
                <a:spcPts val="0"/>
              </a:spcBef>
              <a:spcAft>
                <a:spcPts val="600"/>
              </a:spcAft>
              <a:buClrTx/>
              <a:buSzTx/>
              <a:buFontTx/>
              <a:buNone/>
              <a:tabLst/>
              <a:defRPr/>
            </a:pPr>
            <a:endParaRPr lang="da-DK" altLang="da-DK" sz="900" b="0" noProof="1">
              <a:solidFill>
                <a:schemeClr val="tx1"/>
              </a:solidFill>
              <a:latin typeface="+mn-lt"/>
              <a:cs typeface="Arial" panose="020B0604020202020204" pitchFamily="34" charset="0"/>
            </a:endParaRPr>
          </a:p>
          <a:p>
            <a:pPr eaLnBrk="1" hangingPunct="1">
              <a:lnSpc>
                <a:spcPct val="110000"/>
              </a:lnSpc>
              <a:spcAft>
                <a:spcPts val="600"/>
              </a:spcAft>
              <a:defRPr/>
            </a:pPr>
            <a:r>
              <a:rPr lang="da-DK" sz="1400" dirty="0">
                <a:solidFill>
                  <a:srgbClr val="66BC84"/>
                </a:solidFill>
                <a:latin typeface="LFPressSansOffc dBold" panose="00000700000000000000" pitchFamily="2" charset="0"/>
                <a:cs typeface="Arial" panose="020B0604020202020204" pitchFamily="34" charset="0"/>
              </a:rPr>
              <a:t>Tabeller</a:t>
            </a:r>
          </a:p>
          <a:p>
            <a:pPr eaLnBrk="1" hangingPunct="1">
              <a:lnSpc>
                <a:spcPct val="110000"/>
              </a:lnSpc>
              <a:spcAft>
                <a:spcPts val="600"/>
              </a:spcAft>
              <a:defRPr/>
            </a:pPr>
            <a:r>
              <a:rPr lang="da-DK" altLang="da-DK" sz="900" b="0" noProof="1">
                <a:solidFill>
                  <a:schemeClr val="tx1"/>
                </a:solidFill>
                <a:latin typeface="+mn-lt"/>
                <a:cs typeface="Arial" panose="020B0604020202020204" pitchFamily="34" charset="0"/>
              </a:rPr>
              <a:t>I fanen </a:t>
            </a:r>
            <a:r>
              <a:rPr lang="da-DK" altLang="da-DK" sz="900" b="1" noProof="1">
                <a:solidFill>
                  <a:schemeClr val="tx1"/>
                </a:solidFill>
                <a:latin typeface="+mn-lt"/>
                <a:cs typeface="Arial" panose="020B0604020202020204" pitchFamily="34" charset="0"/>
              </a:rPr>
              <a:t>Tabeldesign </a:t>
            </a:r>
            <a:r>
              <a:rPr lang="da-DK" altLang="da-DK" sz="900" b="0" noProof="1">
                <a:solidFill>
                  <a:schemeClr val="tx1"/>
                </a:solidFill>
                <a:latin typeface="+mn-lt"/>
                <a:cs typeface="Arial" panose="020B0604020202020204" pitchFamily="34" charset="0"/>
              </a:rPr>
              <a:t>vælg kun </a:t>
            </a: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Kolonneoverskrift</a:t>
            </a:r>
            <a:r>
              <a:rPr lang="da-DK" altLang="da-DK" sz="900" b="0" noProof="1">
                <a:solidFill>
                  <a:schemeClr val="tx1"/>
                </a:solidFill>
                <a:latin typeface="+mn-lt"/>
                <a:cs typeface="Arial" panose="020B0604020202020204" pitchFamily="34" charset="0"/>
              </a:rPr>
              <a:t>  og Lyst layout 1.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Fravælg den øverst kant.</a:t>
            </a:r>
          </a:p>
          <a:p>
            <a:pPr eaLnBrk="1" hangingPunct="1">
              <a:lnSpc>
                <a:spcPct val="110000"/>
              </a:lnSpc>
              <a:spcAft>
                <a:spcPts val="600"/>
              </a:spcAft>
              <a:defRPr/>
            </a:pPr>
            <a:r>
              <a:rPr lang="da-DK" altLang="da-DK" sz="900" b="0" noProof="1">
                <a:solidFill>
                  <a:schemeClr val="tx1"/>
                </a:solidFill>
                <a:latin typeface="+mn-lt"/>
                <a:cs typeface="Arial" panose="020B0604020202020204" pitchFamily="34" charset="0"/>
              </a:rPr>
              <a:t>Ved tekststørrelse på 12 pkt sæt marginer til 0 mm, centrer tekst vertikalt og </a:t>
            </a:r>
            <a:r>
              <a:rPr lang="da-DK" altLang="da-DK" sz="900" b="1" noProof="1">
                <a:solidFill>
                  <a:schemeClr val="tx1"/>
                </a:solidFill>
                <a:latin typeface="+mn-lt"/>
                <a:cs typeface="Arial" panose="020B0604020202020204" pitchFamily="34" charset="0"/>
              </a:rPr>
              <a:t>Tabelrækkehøjde</a:t>
            </a:r>
            <a:r>
              <a:rPr lang="da-DK" altLang="da-DK" sz="900" b="0" noProof="1">
                <a:solidFill>
                  <a:schemeClr val="tx1"/>
                </a:solidFill>
                <a:latin typeface="+mn-lt"/>
                <a:cs typeface="Arial" panose="020B0604020202020204" pitchFamily="34" charset="0"/>
              </a:rPr>
              <a:t> til 0,78 cm i fanen </a:t>
            </a:r>
            <a:r>
              <a:rPr lang="da-DK" altLang="da-DK" sz="900" b="1" noProof="1">
                <a:solidFill>
                  <a:schemeClr val="tx1"/>
                </a:solidFill>
                <a:latin typeface="+mn-lt"/>
                <a:cs typeface="Arial" panose="020B0604020202020204" pitchFamily="34" charset="0"/>
              </a:rPr>
              <a:t>Layout </a:t>
            </a:r>
            <a:endParaRPr lang="da-DK"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endPar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da-DK" sz="1400" b="0" i="0" u="none" strike="noStrike" kern="1200" cap="none" spc="0" normalizeH="0" baseline="0" noProof="0" dirty="0">
                <a:ln>
                  <a:noFill/>
                </a:ln>
                <a:solidFill>
                  <a:srgbClr val="66BC84"/>
                </a:solidFill>
                <a:effectLst/>
                <a:uLnTx/>
                <a:uFillTx/>
                <a:latin typeface="LFPressSansOffc dBold" panose="00000700000000000000" pitchFamily="2" charset="0"/>
                <a:ea typeface="+mn-ea"/>
                <a:cs typeface="Arial" panose="020B0604020202020204" pitchFamily="34" charset="0"/>
              </a:rPr>
              <a:t>Grafer</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mn-lt"/>
                <a:ea typeface="+mn-ea"/>
                <a:cs typeface="Arial" panose="020B0604020202020204" pitchFamily="34" charset="0"/>
              </a:rPr>
              <a:t>Kurvedigrammer</a:t>
            </a:r>
            <a: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t> fyldes med Mønsterudfyldning </a:t>
            </a:r>
            <a:b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t>og Diagonale striber: Brede opadgående.</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mn-lt"/>
                <a:ea typeface="+mn-ea"/>
                <a:cs typeface="Arial" panose="020B0604020202020204" pitchFamily="34" charset="0"/>
              </a:rPr>
              <a:t>Søjlediagrammers</a:t>
            </a:r>
            <a: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t> første 6 datasæt indfarves </a:t>
            </a:r>
            <a:b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t>automatisk korrekt ud fra de sidste 6 Temafarver. </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t>Det 7. og frem skal indfarves manuelt. </a:t>
            </a:r>
            <a:b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t>Brug de røde farver, som defineret i </a:t>
            </a:r>
            <a:b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t>farvepaletten Brugerdefinerede farver.</a:t>
            </a:r>
            <a:endParaRPr lang="da-DK" altLang="da-DK" sz="900" b="0" noProof="1">
              <a:solidFill>
                <a:schemeClr val="tx1"/>
              </a:solidFill>
              <a:latin typeface="+mn-lt"/>
              <a:cs typeface="Arial" panose="020B0604020202020204" pitchFamily="34" charset="0"/>
            </a:endParaRPr>
          </a:p>
          <a:p>
            <a:pPr eaLnBrk="1" hangingPunct="1">
              <a:lnSpc>
                <a:spcPct val="110000"/>
              </a:lnSpc>
              <a:spcAft>
                <a:spcPts val="600"/>
              </a:spcAft>
              <a:defRPr/>
            </a:pPr>
            <a:endParaRPr lang="da-DK" altLang="da-DK" sz="900" b="1" noProof="1">
              <a:solidFill>
                <a:schemeClr val="tx1"/>
              </a:solidFill>
              <a:latin typeface="+mn-lt"/>
              <a:cs typeface="Arial" panose="020B0604020202020204" pitchFamily="34" charset="0"/>
            </a:endParaRPr>
          </a:p>
        </p:txBody>
      </p:sp>
      <p:sp>
        <p:nvSpPr>
          <p:cNvPr id="30" name="Text Box 4">
            <a:extLst>
              <a:ext uri="{FF2B5EF4-FFF2-40B4-BE49-F238E27FC236}">
                <a16:creationId xmlns:a16="http://schemas.microsoft.com/office/drawing/2014/main" id="{460FBAEE-DC7E-44A6-BEA8-1DCAE4DE7726}"/>
              </a:ext>
            </a:extLst>
          </p:cNvPr>
          <p:cNvSpPr txBox="1">
            <a:spLocks noChangeArrowheads="1"/>
          </p:cNvSpPr>
          <p:nvPr userDrawn="1"/>
        </p:nvSpPr>
        <p:spPr bwMode="auto">
          <a:xfrm>
            <a:off x="8123237" y="1607606"/>
            <a:ext cx="2829391" cy="459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10000"/>
              </a:lnSpc>
              <a:spcBef>
                <a:spcPts val="0"/>
              </a:spcBef>
              <a:spcAft>
                <a:spcPts val="600"/>
              </a:spcAft>
              <a:buClrTx/>
              <a:buSzTx/>
              <a:buFontTx/>
              <a:buNone/>
              <a:tabLst/>
              <a:defRPr/>
            </a:pPr>
            <a:r>
              <a:rPr lang="en-US" sz="1400" dirty="0">
                <a:solidFill>
                  <a:srgbClr val="66BC84"/>
                </a:solidFill>
                <a:latin typeface="LFPressSansOffc dBold" panose="00000700000000000000" pitchFamily="2" charset="0"/>
                <a:cs typeface="Arial" panose="020B0604020202020204" pitchFamily="34" charset="0"/>
              </a:rPr>
              <a:t>Slides &amp; layouts</a:t>
            </a:r>
          </a:p>
          <a:p>
            <a:pPr marL="0" marR="0" lvl="0" indent="0" algn="l" defTabSz="914400" rtl="0" eaLnBrk="1" fontAlgn="auto" latinLnBrk="0" hangingPunct="1">
              <a:lnSpc>
                <a:spcPct val="110000"/>
              </a:lnSpc>
              <a:spcBef>
                <a:spcPts val="0"/>
              </a:spcBef>
              <a:spcAft>
                <a:spcPts val="600"/>
              </a:spcAft>
              <a:buClrTx/>
              <a:buSzTx/>
              <a:buFontTx/>
              <a:buNone/>
              <a:tabLst/>
              <a:defRPr/>
            </a:pPr>
            <a:r>
              <a:rPr lang="en-US" sz="900" dirty="0" err="1">
                <a:solidFill>
                  <a:schemeClr val="tx1"/>
                </a:solidFill>
                <a:latin typeface="+mn-lt"/>
                <a:cs typeface="Arial" panose="020B0604020202020204" pitchFamily="34" charset="0"/>
              </a:rPr>
              <a:t>Klik</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på</a:t>
            </a:r>
            <a:r>
              <a:rPr lang="en-US" sz="900" dirty="0">
                <a:solidFill>
                  <a:schemeClr val="tx1"/>
                </a:solidFill>
                <a:latin typeface="+mn-lt"/>
                <a:cs typeface="Arial" panose="020B0604020202020204" pitchFamily="34" charset="0"/>
              </a:rPr>
              <a:t> </a:t>
            </a:r>
            <a:r>
              <a:rPr lang="en-US" sz="900" b="1" dirty="0">
                <a:solidFill>
                  <a:schemeClr val="tx1"/>
                </a:solidFill>
                <a:latin typeface="+mn-lt"/>
                <a:cs typeface="Arial" panose="020B0604020202020204" pitchFamily="34" charset="0"/>
              </a:rPr>
              <a:t>Ny slide </a:t>
            </a:r>
            <a:r>
              <a:rPr lang="en-US" sz="900" b="0" dirty="0" err="1">
                <a:solidFill>
                  <a:schemeClr val="tx1"/>
                </a:solidFill>
                <a:latin typeface="+mn-lt"/>
                <a:cs typeface="Arial" panose="020B0604020202020204" pitchFamily="34" charset="0"/>
              </a:rPr>
              <a:t>i</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fanen</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Hjem</a:t>
            </a:r>
            <a:r>
              <a:rPr lang="en-US" sz="900" dirty="0">
                <a:solidFill>
                  <a:schemeClr val="tx1"/>
                </a:solidFill>
                <a:latin typeface="+mn-lt"/>
                <a:cs typeface="Arial" panose="020B0604020202020204" pitchFamily="34" charset="0"/>
              </a:rPr>
              <a:t> for at </a:t>
            </a:r>
            <a:r>
              <a:rPr lang="en-US" sz="900" dirty="0" err="1">
                <a:solidFill>
                  <a:schemeClr val="tx1"/>
                </a:solidFill>
                <a:latin typeface="+mn-lt"/>
                <a:cs typeface="Arial" panose="020B0604020202020204" pitchFamily="34" charset="0"/>
              </a:rPr>
              <a:t>indsætte</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en</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ny</a:t>
            </a:r>
            <a:r>
              <a:rPr lang="en-US" sz="900" dirty="0">
                <a:solidFill>
                  <a:schemeClr val="tx1"/>
                </a:solidFill>
                <a:latin typeface="+mn-lt"/>
                <a:cs typeface="Arial" panose="020B0604020202020204" pitchFamily="34" charset="0"/>
              </a:rPr>
              <a:t> slide.</a:t>
            </a:r>
          </a:p>
          <a:p>
            <a:pPr marL="0" marR="0" lvl="0" indent="0" algn="l" defTabSz="914400" rtl="0" eaLnBrk="1" fontAlgn="auto" latinLnBrk="0" hangingPunct="1">
              <a:lnSpc>
                <a:spcPct val="110000"/>
              </a:lnSpc>
              <a:spcBef>
                <a:spcPts val="0"/>
              </a:spcBef>
              <a:spcAft>
                <a:spcPts val="600"/>
              </a:spcAft>
              <a:buClrTx/>
              <a:buSzTx/>
              <a:buFontTx/>
              <a:buNone/>
              <a:tabLst/>
              <a:defRPr/>
            </a:pPr>
            <a:r>
              <a:rPr lang="en-US" sz="900" dirty="0">
                <a:solidFill>
                  <a:schemeClr val="tx1"/>
                </a:solidFill>
                <a:latin typeface="+mn-lt"/>
                <a:cs typeface="Arial" panose="020B0604020202020204" pitchFamily="34" charset="0"/>
              </a:rPr>
              <a:t>Skift layout</a:t>
            </a:r>
            <a:br>
              <a:rPr lang="en-US" sz="900" dirty="0">
                <a:solidFill>
                  <a:schemeClr val="tx1"/>
                </a:solidFill>
                <a:latin typeface="+mn-lt"/>
                <a:cs typeface="Arial" panose="020B0604020202020204" pitchFamily="34" charset="0"/>
              </a:rPr>
            </a:br>
            <a:r>
              <a:rPr lang="en-US" sz="900" dirty="0" err="1">
                <a:solidFill>
                  <a:schemeClr val="tx1"/>
                </a:solidFill>
                <a:latin typeface="+mn-lt"/>
                <a:cs typeface="Arial" panose="020B0604020202020204" pitchFamily="34" charset="0"/>
              </a:rPr>
              <a:t>Klik</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på</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pilen</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ved</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siden</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af</a:t>
            </a:r>
            <a:r>
              <a:rPr lang="en-US" sz="900" dirty="0">
                <a:solidFill>
                  <a:schemeClr val="tx1"/>
                </a:solidFill>
                <a:latin typeface="+mn-lt"/>
                <a:cs typeface="Arial" panose="020B0604020202020204" pitchFamily="34" charset="0"/>
              </a:rPr>
              <a:t> </a:t>
            </a:r>
            <a:r>
              <a:rPr lang="en-US" sz="900" b="1" dirty="0">
                <a:solidFill>
                  <a:schemeClr val="tx1"/>
                </a:solidFill>
                <a:latin typeface="+mn-lt"/>
                <a:cs typeface="Arial" panose="020B0604020202020204" pitchFamily="34" charset="0"/>
              </a:rPr>
              <a:t>Layout</a:t>
            </a:r>
            <a:r>
              <a:rPr lang="en-US" sz="900" dirty="0">
                <a:solidFill>
                  <a:schemeClr val="tx1"/>
                </a:solidFill>
                <a:latin typeface="+mn-lt"/>
                <a:cs typeface="Arial" panose="020B0604020202020204" pitchFamily="34" charset="0"/>
              </a:rPr>
              <a:t> for at se </a:t>
            </a:r>
            <a:r>
              <a:rPr lang="en-US" sz="900" dirty="0" err="1">
                <a:solidFill>
                  <a:schemeClr val="tx1"/>
                </a:solidFill>
                <a:latin typeface="+mn-lt"/>
                <a:cs typeface="Arial" panose="020B0604020202020204" pitchFamily="34" charset="0"/>
              </a:rPr>
              <a:t>en</a:t>
            </a:r>
            <a:r>
              <a:rPr lang="en-US" sz="900" dirty="0">
                <a:solidFill>
                  <a:schemeClr val="tx1"/>
                </a:solidFill>
                <a:latin typeface="+mn-lt"/>
                <a:cs typeface="Arial" panose="020B0604020202020204" pitchFamily="34" charset="0"/>
              </a:rPr>
              <a:t> menu over </a:t>
            </a:r>
            <a:br>
              <a:rPr lang="en-US" sz="900" dirty="0">
                <a:solidFill>
                  <a:schemeClr val="tx1"/>
                </a:solidFill>
                <a:latin typeface="+mn-lt"/>
                <a:cs typeface="Arial" panose="020B0604020202020204" pitchFamily="34" charset="0"/>
              </a:rPr>
            </a:br>
            <a:r>
              <a:rPr lang="en-US" sz="900" dirty="0">
                <a:solidFill>
                  <a:schemeClr val="tx1"/>
                </a:solidFill>
                <a:latin typeface="+mn-lt"/>
                <a:cs typeface="Arial" panose="020B0604020202020204" pitchFamily="34" charset="0"/>
              </a:rPr>
              <a:t>de </a:t>
            </a:r>
            <a:r>
              <a:rPr lang="en-US" sz="900" dirty="0" err="1">
                <a:solidFill>
                  <a:schemeClr val="tx1"/>
                </a:solidFill>
                <a:latin typeface="+mn-lt"/>
                <a:cs typeface="Arial" panose="020B0604020202020204" pitchFamily="34" charset="0"/>
              </a:rPr>
              <a:t>mulige</a:t>
            </a:r>
            <a:r>
              <a:rPr lang="en-US" sz="900" dirty="0">
                <a:solidFill>
                  <a:schemeClr val="tx1"/>
                </a:solidFill>
                <a:latin typeface="+mn-lt"/>
                <a:cs typeface="Arial" panose="020B0604020202020204" pitchFamily="34" charset="0"/>
              </a:rPr>
              <a:t> slide layouts.</a:t>
            </a:r>
          </a:p>
          <a:p>
            <a:pPr eaLnBrk="1" hangingPunct="1">
              <a:lnSpc>
                <a:spcPct val="110000"/>
              </a:lnSpc>
              <a:spcAft>
                <a:spcPts val="600"/>
              </a:spcAft>
              <a:defRPr/>
            </a:pPr>
            <a:r>
              <a:rPr lang="en-US" sz="900" dirty="0" err="1">
                <a:solidFill>
                  <a:schemeClr val="tx1"/>
                </a:solidFill>
                <a:latin typeface="+mn-lt"/>
                <a:cs typeface="Arial" panose="020B0604020202020204" pitchFamily="34" charset="0"/>
              </a:rPr>
              <a:t>Nulstil</a:t>
            </a:r>
            <a:r>
              <a:rPr lang="en-US" sz="900" dirty="0">
                <a:solidFill>
                  <a:schemeClr val="tx1"/>
                </a:solidFill>
                <a:latin typeface="+mn-lt"/>
                <a:cs typeface="Arial" panose="020B0604020202020204" pitchFamily="34" charset="0"/>
              </a:rPr>
              <a:t> slide</a:t>
            </a:r>
            <a:br>
              <a:rPr lang="en-US" sz="900" dirty="0">
                <a:solidFill>
                  <a:schemeClr val="tx1"/>
                </a:solidFill>
                <a:latin typeface="+mn-lt"/>
                <a:cs typeface="Arial" panose="020B0604020202020204" pitchFamily="34" charset="0"/>
              </a:rPr>
            </a:br>
            <a:r>
              <a:rPr lang="en-US" sz="900" dirty="0" err="1">
                <a:solidFill>
                  <a:schemeClr val="tx1"/>
                </a:solidFill>
                <a:latin typeface="+mn-lt"/>
                <a:cs typeface="Arial" panose="020B0604020202020204" pitchFamily="34" charset="0"/>
              </a:rPr>
              <a:t>Klik</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på</a:t>
            </a:r>
            <a:r>
              <a:rPr lang="en-US" sz="900" dirty="0">
                <a:solidFill>
                  <a:schemeClr val="tx1"/>
                </a:solidFill>
                <a:latin typeface="+mn-lt"/>
                <a:cs typeface="Arial" panose="020B0604020202020204" pitchFamily="34" charset="0"/>
              </a:rPr>
              <a:t> </a:t>
            </a:r>
            <a:r>
              <a:rPr lang="en-US" sz="900" b="1" dirty="0" err="1">
                <a:solidFill>
                  <a:schemeClr val="tx1"/>
                </a:solidFill>
                <a:latin typeface="+mn-lt"/>
                <a:cs typeface="Arial" panose="020B0604020202020204" pitchFamily="34" charset="0"/>
              </a:rPr>
              <a:t>Nulstil</a:t>
            </a:r>
            <a:r>
              <a:rPr lang="en-US" sz="900" dirty="0">
                <a:solidFill>
                  <a:schemeClr val="tx1"/>
                </a:solidFill>
                <a:latin typeface="+mn-lt"/>
                <a:cs typeface="Arial" panose="020B0604020202020204" pitchFamily="34" charset="0"/>
              </a:rPr>
              <a:t> for at </a:t>
            </a:r>
            <a:r>
              <a:rPr lang="en-US" sz="900" dirty="0" err="1">
                <a:solidFill>
                  <a:schemeClr val="tx1"/>
                </a:solidFill>
                <a:latin typeface="+mn-lt"/>
                <a:cs typeface="Arial" panose="020B0604020202020204" pitchFamily="34" charset="0"/>
              </a:rPr>
              <a:t>nulstille</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placeringer</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størrelser</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og</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formatering</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på</a:t>
            </a:r>
            <a:r>
              <a:rPr lang="en-US" sz="900" dirty="0">
                <a:solidFill>
                  <a:schemeClr val="tx1"/>
                </a:solidFill>
                <a:latin typeface="+mn-lt"/>
                <a:cs typeface="Arial" panose="020B0604020202020204" pitchFamily="34" charset="0"/>
              </a:rPr>
              <a:t> alle </a:t>
            </a:r>
            <a:r>
              <a:rPr lang="en-US" sz="900" dirty="0" err="1">
                <a:solidFill>
                  <a:schemeClr val="tx1"/>
                </a:solidFill>
                <a:latin typeface="+mn-lt"/>
                <a:cs typeface="Arial" panose="020B0604020202020204" pitchFamily="34" charset="0"/>
              </a:rPr>
              <a:t>pladsholdere</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til</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deres</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oprindelige</a:t>
            </a:r>
            <a:r>
              <a:rPr lang="en-US" sz="900" dirty="0">
                <a:solidFill>
                  <a:schemeClr val="tx1"/>
                </a:solidFill>
                <a:latin typeface="+mn-lt"/>
                <a:cs typeface="Arial" panose="020B0604020202020204" pitchFamily="34" charset="0"/>
              </a:rPr>
              <a:t> </a:t>
            </a:r>
            <a:r>
              <a:rPr lang="en-US" sz="900" dirty="0" err="1">
                <a:solidFill>
                  <a:schemeClr val="tx1"/>
                </a:solidFill>
                <a:latin typeface="+mn-lt"/>
                <a:cs typeface="Arial" panose="020B0604020202020204" pitchFamily="34" charset="0"/>
              </a:rPr>
              <a:t>indstilling</a:t>
            </a:r>
            <a:r>
              <a:rPr lang="en-US" sz="900" dirty="0">
                <a:solidFill>
                  <a:schemeClr val="tx1"/>
                </a:solidFill>
                <a:latin typeface="+mn-lt"/>
                <a:cs typeface="Arial" panose="020B0604020202020204" pitchFamily="34" charset="0"/>
              </a:rPr>
              <a:t>.</a:t>
            </a:r>
            <a:r>
              <a:rPr lang="da-DK" altLang="da-DK" sz="900" b="0" noProof="1">
                <a:solidFill>
                  <a:schemeClr val="tx1"/>
                </a:solidFill>
                <a:latin typeface="+mn-lt"/>
                <a:cs typeface="Arial" panose="020B0604020202020204" pitchFamily="34" charset="0"/>
              </a:rPr>
              <a:t> </a:t>
            </a:r>
          </a:p>
          <a:p>
            <a:pPr marL="0" marR="0" lvl="0" indent="0" algn="l" defTabSz="914400" rtl="0" eaLnBrk="1" fontAlgn="auto" latinLnBrk="0" hangingPunct="1">
              <a:lnSpc>
                <a:spcPct val="110000"/>
              </a:lnSpc>
              <a:spcBef>
                <a:spcPts val="0"/>
              </a:spcBef>
              <a:spcAft>
                <a:spcPts val="600"/>
              </a:spcAft>
              <a:buClrTx/>
              <a:buSzTx/>
              <a:buFontTx/>
              <a:buNone/>
              <a:tabLst/>
              <a:defRPr/>
            </a:pPr>
            <a:endParaRPr lang="da-DK" altLang="da-DK" sz="900" b="0" noProof="1">
              <a:solidFill>
                <a:schemeClr val="tx1"/>
              </a:solidFill>
              <a:latin typeface="+mn-lt"/>
              <a:cs typeface="Arial" panose="020B0604020202020204" pitchFamily="34" charset="0"/>
            </a:endParaRPr>
          </a:p>
          <a:p>
            <a:pPr eaLnBrk="1" hangingPunct="1">
              <a:lnSpc>
                <a:spcPct val="110000"/>
              </a:lnSpc>
              <a:spcAft>
                <a:spcPts val="600"/>
              </a:spcAft>
              <a:defRPr/>
            </a:pPr>
            <a:r>
              <a:rPr lang="da-DK" sz="1400" dirty="0">
                <a:solidFill>
                  <a:srgbClr val="66BC84"/>
                </a:solidFill>
                <a:latin typeface="LFPressSansOffc dBold" panose="00000700000000000000" pitchFamily="2" charset="0"/>
                <a:cs typeface="Arial" panose="020B0604020202020204" pitchFamily="34" charset="0"/>
              </a:rPr>
              <a:t>Hjælpelinjer</a:t>
            </a:r>
            <a:endParaRPr lang="da-DK" sz="1400" b="1" noProof="1">
              <a:solidFill>
                <a:srgbClr val="66BC84"/>
              </a:solidFill>
              <a:latin typeface="LFPressSansOffc dBold" panose="00000700000000000000" pitchFamily="2" charset="0"/>
              <a:cs typeface="Arial" panose="020B0604020202020204" pitchFamily="34" charset="0"/>
            </a:endParaRPr>
          </a:p>
          <a:p>
            <a:pPr eaLnBrk="1" hangingPunct="1">
              <a:lnSpc>
                <a:spcPct val="110000"/>
              </a:lnSpc>
              <a:spcAft>
                <a:spcPts val="600"/>
              </a:spcAft>
              <a:defRPr/>
            </a:pPr>
            <a:r>
              <a:rPr lang="da-DK" altLang="da-DK" sz="900" b="0" noProof="1">
                <a:solidFill>
                  <a:schemeClr val="tx1"/>
                </a:solidFill>
                <a:latin typeface="+mn-lt"/>
                <a:cs typeface="Arial" panose="020B0604020202020204" pitchFamily="34" charset="0"/>
              </a:rPr>
              <a:t>Klik på fanen </a:t>
            </a:r>
            <a:r>
              <a:rPr lang="da-DK" altLang="da-DK" sz="900" b="1" noProof="1">
                <a:solidFill>
                  <a:schemeClr val="tx1"/>
                </a:solidFill>
                <a:latin typeface="+mn-lt"/>
                <a:cs typeface="Arial" panose="020B0604020202020204" pitchFamily="34" charset="0"/>
              </a:rPr>
              <a:t>Vis </a:t>
            </a:r>
            <a:r>
              <a:rPr lang="da-DK" altLang="da-DK" sz="900" b="0" noProof="1">
                <a:solidFill>
                  <a:schemeClr val="tx1"/>
                </a:solidFill>
                <a:latin typeface="+mn-lt"/>
                <a:cs typeface="Arial" panose="020B0604020202020204" pitchFamily="34" charset="0"/>
              </a:rPr>
              <a:t>og sæt hak ved </a:t>
            </a:r>
            <a:r>
              <a:rPr lang="da-DK" altLang="da-DK" sz="900" b="1" noProof="1">
                <a:solidFill>
                  <a:schemeClr val="tx1"/>
                </a:solidFill>
                <a:latin typeface="+mn-lt"/>
                <a:cs typeface="Arial" panose="020B0604020202020204" pitchFamily="34" charset="0"/>
              </a:rPr>
              <a:t>Hjælpelinjer</a:t>
            </a:r>
            <a:endParaRPr lang="da-DK"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endParaRPr lang="da-DK" altLang="da-DK" sz="900" b="0" noProof="1">
              <a:solidFill>
                <a:schemeClr val="tx1"/>
              </a:solidFill>
              <a:latin typeface="+mn-lt"/>
              <a:cs typeface="Arial" panose="020B0604020202020204" pitchFamily="34" charset="0"/>
            </a:endParaRPr>
          </a:p>
          <a:p>
            <a:pPr eaLnBrk="1" hangingPunct="1">
              <a:lnSpc>
                <a:spcPct val="110000"/>
              </a:lnSpc>
              <a:spcAft>
                <a:spcPts val="600"/>
              </a:spcAft>
              <a:defRPr/>
            </a:pPr>
            <a:r>
              <a:rPr lang="da-DK" altLang="da-DK" sz="1400" b="0" noProof="1">
                <a:solidFill>
                  <a:srgbClr val="66BC84"/>
                </a:solidFill>
                <a:latin typeface="LFPressSansOffc dBold" panose="00000700000000000000" pitchFamily="2" charset="0"/>
                <a:cs typeface="Arial" panose="020B0604020202020204" pitchFamily="34" charset="0"/>
              </a:rPr>
              <a:t>Copy/paste indhold</a:t>
            </a:r>
          </a:p>
          <a:p>
            <a:pPr eaLnBrk="1" hangingPunct="1">
              <a:lnSpc>
                <a:spcPct val="110000"/>
              </a:lnSpc>
              <a:spcAft>
                <a:spcPts val="600"/>
              </a:spcAft>
              <a:defRPr/>
            </a:pPr>
            <a:r>
              <a:rPr lang="da-DK" altLang="da-DK" sz="900" b="0" noProof="1">
                <a:solidFill>
                  <a:schemeClr val="tx1"/>
                </a:solidFill>
                <a:latin typeface="+mn-lt"/>
                <a:cs typeface="Arial" panose="020B0604020202020204" pitchFamily="34" charset="0"/>
              </a:rPr>
              <a:t>Du har 2 muligheder, når du kopierer gammelt indhold over i din nye præsentation:</a:t>
            </a:r>
          </a:p>
          <a:p>
            <a:pPr eaLnBrk="1" hangingPunct="1">
              <a:lnSpc>
                <a:spcPct val="110000"/>
              </a:lnSpc>
              <a:spcAft>
                <a:spcPts val="600"/>
              </a:spcAft>
              <a:defRPr/>
            </a:pPr>
            <a:r>
              <a:rPr lang="da-DK" altLang="da-DK" sz="900" b="1" noProof="1">
                <a:solidFill>
                  <a:schemeClr val="tx1"/>
                </a:solidFill>
                <a:latin typeface="+mn-lt"/>
                <a:cs typeface="Arial" panose="020B0604020202020204" pitchFamily="34" charset="0"/>
              </a:rPr>
              <a:t>1. Best practice: </a:t>
            </a:r>
            <a:r>
              <a:rPr lang="da-DK" altLang="da-DK" sz="900" b="0" noProof="1">
                <a:solidFill>
                  <a:schemeClr val="tx1"/>
                </a:solidFill>
                <a:latin typeface="+mn-lt"/>
                <a:cs typeface="Arial" panose="020B0604020202020204" pitchFamily="34" charset="0"/>
              </a:rPr>
              <a:t>Opret et slide i din nye præsentation og kopier ét indholdselement ad gangen (fx kopier al tekst fra én tekstboks)</a:t>
            </a:r>
          </a:p>
          <a:p>
            <a:pPr eaLnBrk="1" hangingPunct="1">
              <a:lnSpc>
                <a:spcPct val="110000"/>
              </a:lnSpc>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Eller kopier et helt slide over i din nye præsentation og vælg derefter et passende layout . Husk at slette de gamle, forkerte layouts (gå i Vis &gt; Slidemaster og slet dem)</a:t>
            </a:r>
          </a:p>
        </p:txBody>
      </p:sp>
      <p:sp>
        <p:nvSpPr>
          <p:cNvPr id="14" name="Date Placeholder 6" hidden="1">
            <a:extLst>
              <a:ext uri="{FF2B5EF4-FFF2-40B4-BE49-F238E27FC236}">
                <a16:creationId xmlns:a16="http://schemas.microsoft.com/office/drawing/2014/main" id="{E4FD2B6E-39A9-4094-A5FF-CBA180265C0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CA3F53F2-4FC4-4AC7-9435-428F1F09478D}" type="datetime3">
              <a:rPr lang="da-DK" smtClean="0"/>
              <a:t>22.01.2024</a:t>
            </a:fld>
            <a:endParaRPr lang="da-DK" dirty="0"/>
          </a:p>
        </p:txBody>
      </p:sp>
      <p:sp>
        <p:nvSpPr>
          <p:cNvPr id="15" name="Footer Placeholder 8" hidden="1">
            <a:extLst>
              <a:ext uri="{FF2B5EF4-FFF2-40B4-BE49-F238E27FC236}">
                <a16:creationId xmlns:a16="http://schemas.microsoft.com/office/drawing/2014/main" id="{AAFF8183-88DB-4217-8B14-93C3A2F3C637}"/>
              </a:ext>
            </a:extLst>
          </p:cNvPr>
          <p:cNvSpPr>
            <a:spLocks noGrp="1"/>
          </p:cNvSpPr>
          <p:nvPr>
            <p:ph type="ftr" sz="quarter" idx="16"/>
          </p:nvPr>
        </p:nvSpPr>
        <p:spPr>
          <a:xfrm>
            <a:off x="0" y="6858000"/>
            <a:ext cx="0" cy="0"/>
          </a:xfrm>
        </p:spPr>
        <p:txBody>
          <a:bodyPr/>
          <a:lstStyle>
            <a:lvl1pPr>
              <a:defRPr sz="100">
                <a:noFill/>
              </a:defRPr>
            </a:lvl1pPr>
          </a:lstStyle>
          <a:p>
            <a:r>
              <a:rPr lang="da-DK"/>
              <a:t>Præsentationstitel</a:t>
            </a:r>
            <a:endParaRPr lang="da-DK" dirty="0"/>
          </a:p>
        </p:txBody>
      </p:sp>
      <p:sp>
        <p:nvSpPr>
          <p:cNvPr id="16" name="Slide Number Placeholder 10" hidden="1">
            <a:extLst>
              <a:ext uri="{FF2B5EF4-FFF2-40B4-BE49-F238E27FC236}">
                <a16:creationId xmlns:a16="http://schemas.microsoft.com/office/drawing/2014/main" id="{2ECA3156-EAFA-499A-BDD3-C3FE309B5732}"/>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da-DK" smtClean="0"/>
              <a:pPr/>
              <a:t>‹#›</a:t>
            </a:fld>
            <a:endParaRPr lang="da-DK" dirty="0"/>
          </a:p>
        </p:txBody>
      </p:sp>
      <p:sp>
        <p:nvSpPr>
          <p:cNvPr id="2" name="Title 1">
            <a:extLst>
              <a:ext uri="{FF2B5EF4-FFF2-40B4-BE49-F238E27FC236}">
                <a16:creationId xmlns:a16="http://schemas.microsoft.com/office/drawing/2014/main" id="{48DC5DBC-59F1-8C39-A91C-EEE54E1C5493}"/>
              </a:ext>
            </a:extLst>
          </p:cNvPr>
          <p:cNvSpPr txBox="1">
            <a:spLocks/>
          </p:cNvSpPr>
          <p:nvPr userDrawn="1"/>
        </p:nvSpPr>
        <p:spPr>
          <a:xfrm>
            <a:off x="571500" y="774129"/>
            <a:ext cx="11283305" cy="657872"/>
          </a:xfrm>
          <a:prstGeom prst="rect">
            <a:avLst/>
          </a:prstGeom>
        </p:spPr>
        <p:txBody>
          <a:bodyPr vert="horz" lIns="0" tIns="0" rIns="0" bIns="0" rtlCol="0" anchor="t" anchorCtr="0">
            <a:noAutofit/>
          </a:bodyPr>
          <a:lstStyle>
            <a:lvl1pPr algn="l" defTabSz="914400" rtl="0" eaLnBrk="1" latinLnBrk="0" hangingPunct="1">
              <a:lnSpc>
                <a:spcPct val="95000"/>
              </a:lnSpc>
              <a:spcBef>
                <a:spcPct val="0"/>
              </a:spcBef>
              <a:buNone/>
              <a:defRPr sz="4400" kern="1200" spc="-50" baseline="0">
                <a:solidFill>
                  <a:schemeClr val="tx2"/>
                </a:solidFill>
                <a:latin typeface="+mj-lt"/>
                <a:ea typeface="+mj-ea"/>
                <a:cs typeface="+mj-cs"/>
              </a:defRPr>
            </a:lvl1pPr>
          </a:lstStyle>
          <a:p>
            <a:r>
              <a:rPr lang="da-DK" sz="4000" spc="-100" baseline="0" dirty="0">
                <a:solidFill>
                  <a:schemeClr val="tx2"/>
                </a:solidFill>
              </a:rPr>
              <a:t>TIPS &amp; TRICKS - din brugerguide</a:t>
            </a:r>
          </a:p>
        </p:txBody>
      </p:sp>
      <p:pic>
        <p:nvPicPr>
          <p:cNvPr id="21" name="Billede 20" descr="Et billede, der indeholder diagram&#10;&#10;Automatisk genereret beskrivelse">
            <a:extLst>
              <a:ext uri="{FF2B5EF4-FFF2-40B4-BE49-F238E27FC236}">
                <a16:creationId xmlns:a16="http://schemas.microsoft.com/office/drawing/2014/main" id="{1EDAF855-5B58-56B3-B926-00FB0E223B2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085687" y="1782078"/>
            <a:ext cx="274320" cy="434340"/>
          </a:xfrm>
          <a:prstGeom prst="rect">
            <a:avLst/>
          </a:prstGeom>
        </p:spPr>
      </p:pic>
      <p:pic>
        <p:nvPicPr>
          <p:cNvPr id="22" name="Billede 21">
            <a:extLst>
              <a:ext uri="{FF2B5EF4-FFF2-40B4-BE49-F238E27FC236}">
                <a16:creationId xmlns:a16="http://schemas.microsoft.com/office/drawing/2014/main" id="{5D12A722-029A-BC96-1174-EE72BA2F51EC}"/>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11079564" y="2347138"/>
            <a:ext cx="457200" cy="142875"/>
          </a:xfrm>
          <a:prstGeom prst="rect">
            <a:avLst/>
          </a:prstGeom>
        </p:spPr>
      </p:pic>
      <p:pic>
        <p:nvPicPr>
          <p:cNvPr id="24" name="Billede 23">
            <a:extLst>
              <a:ext uri="{FF2B5EF4-FFF2-40B4-BE49-F238E27FC236}">
                <a16:creationId xmlns:a16="http://schemas.microsoft.com/office/drawing/2014/main" id="{8942B966-6BB9-5D09-8F56-968CCDA497AE}"/>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11093762" y="2694960"/>
            <a:ext cx="382905" cy="142875"/>
          </a:xfrm>
          <a:prstGeom prst="rect">
            <a:avLst/>
          </a:prstGeom>
        </p:spPr>
      </p:pic>
      <p:pic>
        <p:nvPicPr>
          <p:cNvPr id="31" name="Billede 30" descr="Et billede, der indeholder diagram&#10;&#10;Automatisk genereret beskrivelse">
            <a:extLst>
              <a:ext uri="{FF2B5EF4-FFF2-40B4-BE49-F238E27FC236}">
                <a16:creationId xmlns:a16="http://schemas.microsoft.com/office/drawing/2014/main" id="{3AEAB7CF-695C-2BDA-8621-ACEE94A1CC08}"/>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2966177" y="2460400"/>
            <a:ext cx="257175" cy="154305"/>
          </a:xfrm>
          <a:prstGeom prst="rect">
            <a:avLst/>
          </a:prstGeom>
        </p:spPr>
      </p:pic>
      <p:pic>
        <p:nvPicPr>
          <p:cNvPr id="34" name="Billede 33">
            <a:extLst>
              <a:ext uri="{FF2B5EF4-FFF2-40B4-BE49-F238E27FC236}">
                <a16:creationId xmlns:a16="http://schemas.microsoft.com/office/drawing/2014/main" id="{3B8CEEC2-BC76-7931-F003-3C624F2DDC46}"/>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2976511" y="1922054"/>
            <a:ext cx="302895" cy="177165"/>
          </a:xfrm>
          <a:prstGeom prst="rect">
            <a:avLst/>
          </a:prstGeom>
        </p:spPr>
      </p:pic>
      <p:pic>
        <p:nvPicPr>
          <p:cNvPr id="38" name="Billede 37">
            <a:extLst>
              <a:ext uri="{FF2B5EF4-FFF2-40B4-BE49-F238E27FC236}">
                <a16:creationId xmlns:a16="http://schemas.microsoft.com/office/drawing/2014/main" id="{ED3EF9D5-2896-8E46-FCDB-76F169F1F208}"/>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7498186" y="1879800"/>
            <a:ext cx="188595" cy="211455"/>
          </a:xfrm>
          <a:prstGeom prst="rect">
            <a:avLst/>
          </a:prstGeom>
        </p:spPr>
      </p:pic>
      <p:pic>
        <p:nvPicPr>
          <p:cNvPr id="40" name="Billede 39" descr="Et billede, der indeholder diagram&#10;&#10;Automatisk genereret beskrivelse">
            <a:extLst>
              <a:ext uri="{FF2B5EF4-FFF2-40B4-BE49-F238E27FC236}">
                <a16:creationId xmlns:a16="http://schemas.microsoft.com/office/drawing/2014/main" id="{0AA0ABF7-97FB-07D4-A315-CDB37EDB50D2}"/>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7462047" y="2208864"/>
            <a:ext cx="274320" cy="428625"/>
          </a:xfrm>
          <a:prstGeom prst="rect">
            <a:avLst/>
          </a:prstGeom>
        </p:spPr>
      </p:pic>
      <p:pic>
        <p:nvPicPr>
          <p:cNvPr id="42" name="Billede 41">
            <a:extLst>
              <a:ext uri="{FF2B5EF4-FFF2-40B4-BE49-F238E27FC236}">
                <a16:creationId xmlns:a16="http://schemas.microsoft.com/office/drawing/2014/main" id="{FB95B137-331B-450D-A8C3-C7336D30D1A6}"/>
              </a:ext>
            </a:extLst>
          </p:cNvPr>
          <p:cNvPicPr>
            <a:picLocks noChangeAspect="1"/>
          </p:cNvPicPr>
          <p:nvPr userDrawn="1"/>
        </p:nvPicPr>
        <p:blipFill>
          <a:blip r:embed="rId9" cstate="screen">
            <a:extLst>
              <a:ext uri="{28A0092B-C50C-407E-A947-70E740481C1C}">
                <a14:useLocalDpi xmlns:a14="http://schemas.microsoft.com/office/drawing/2010/main" val="0"/>
              </a:ext>
            </a:extLst>
          </a:blip>
          <a:stretch>
            <a:fillRect/>
          </a:stretch>
        </p:blipFill>
        <p:spPr>
          <a:xfrm>
            <a:off x="2976511" y="2919075"/>
            <a:ext cx="622269" cy="754190"/>
          </a:xfrm>
          <a:prstGeom prst="rect">
            <a:avLst/>
          </a:prstGeom>
        </p:spPr>
      </p:pic>
      <p:pic>
        <p:nvPicPr>
          <p:cNvPr id="44" name="Billede 43" descr="Et billede, der indeholder tekst, avis, skærmbillede&#10;&#10;Automatisk genereret beskrivelse">
            <a:extLst>
              <a:ext uri="{FF2B5EF4-FFF2-40B4-BE49-F238E27FC236}">
                <a16:creationId xmlns:a16="http://schemas.microsoft.com/office/drawing/2014/main" id="{B4766643-DD3D-FD07-EE34-D8630D287FB1}"/>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571500" y="3801895"/>
            <a:ext cx="2343150" cy="769335"/>
          </a:xfrm>
          <a:prstGeom prst="rect">
            <a:avLst/>
          </a:prstGeom>
        </p:spPr>
      </p:pic>
      <p:pic>
        <p:nvPicPr>
          <p:cNvPr id="46" name="Billede 45">
            <a:extLst>
              <a:ext uri="{FF2B5EF4-FFF2-40B4-BE49-F238E27FC236}">
                <a16:creationId xmlns:a16="http://schemas.microsoft.com/office/drawing/2014/main" id="{BFBF5147-EEAF-FD06-0FA8-0B64E32A3362}"/>
              </a:ext>
            </a:extLst>
          </p:cNvPr>
          <p:cNvPicPr>
            <a:picLocks noChangeAspect="1"/>
          </p:cNvPicPr>
          <p:nvPr userDrawn="1"/>
        </p:nvPicPr>
        <p:blipFill rotWithShape="1">
          <a:blip r:embed="rId11" cstate="screen">
            <a:extLst>
              <a:ext uri="{28A0092B-C50C-407E-A947-70E740481C1C}">
                <a14:useLocalDpi xmlns:a14="http://schemas.microsoft.com/office/drawing/2010/main" val="0"/>
              </a:ext>
            </a:extLst>
          </a:blip>
          <a:srcRect/>
          <a:stretch/>
        </p:blipFill>
        <p:spPr>
          <a:xfrm>
            <a:off x="4354926" y="6029789"/>
            <a:ext cx="962088" cy="242857"/>
          </a:xfrm>
          <a:prstGeom prst="rect">
            <a:avLst/>
          </a:prstGeom>
        </p:spPr>
      </p:pic>
      <p:pic>
        <p:nvPicPr>
          <p:cNvPr id="48" name="Billede 47" descr="Et billede, der indeholder diagram&#10;&#10;Automatisk genereret beskrivelse">
            <a:extLst>
              <a:ext uri="{FF2B5EF4-FFF2-40B4-BE49-F238E27FC236}">
                <a16:creationId xmlns:a16="http://schemas.microsoft.com/office/drawing/2014/main" id="{80F63F5E-9EB8-071E-8957-61FF2C095725}"/>
              </a:ext>
            </a:extLst>
          </p:cNvPr>
          <p:cNvPicPr>
            <a:picLocks noChangeAspect="1"/>
          </p:cNvPicPr>
          <p:nvPr userDrawn="1"/>
        </p:nvPicPr>
        <p:blipFill>
          <a:blip r:embed="rId12" cstate="screen">
            <a:extLst>
              <a:ext uri="{28A0092B-C50C-407E-A947-70E740481C1C}">
                <a14:useLocalDpi xmlns:a14="http://schemas.microsoft.com/office/drawing/2010/main" val="0"/>
              </a:ext>
            </a:extLst>
          </a:blip>
          <a:stretch>
            <a:fillRect/>
          </a:stretch>
        </p:blipFill>
        <p:spPr>
          <a:xfrm>
            <a:off x="2965837" y="5126790"/>
            <a:ext cx="982980" cy="462915"/>
          </a:xfrm>
          <a:prstGeom prst="rect">
            <a:avLst/>
          </a:prstGeom>
        </p:spPr>
      </p:pic>
      <p:pic>
        <p:nvPicPr>
          <p:cNvPr id="50" name="Billede 49" descr="Et billede, der indeholder tekst&#10;&#10;Automatisk genereret beskrivelse">
            <a:extLst>
              <a:ext uri="{FF2B5EF4-FFF2-40B4-BE49-F238E27FC236}">
                <a16:creationId xmlns:a16="http://schemas.microsoft.com/office/drawing/2014/main" id="{1A2F8FB1-627C-C199-2D0D-665E2FF86846}"/>
              </a:ext>
            </a:extLst>
          </p:cNvPr>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6314380" y="3338233"/>
            <a:ext cx="1479128" cy="324371"/>
          </a:xfrm>
          <a:prstGeom prst="rect">
            <a:avLst/>
          </a:prstGeom>
        </p:spPr>
      </p:pic>
      <p:pic>
        <p:nvPicPr>
          <p:cNvPr id="52" name="Billede 51" descr="Et billede, der indeholder diagram&#10;&#10;Automatisk genereret beskrivelse">
            <a:extLst>
              <a:ext uri="{FF2B5EF4-FFF2-40B4-BE49-F238E27FC236}">
                <a16:creationId xmlns:a16="http://schemas.microsoft.com/office/drawing/2014/main" id="{0E4DE1B4-B015-EB4E-ADF9-1CE34B2CC212}"/>
              </a:ext>
            </a:extLst>
          </p:cNvPr>
          <p:cNvPicPr>
            <a:picLocks noChangeAspect="1"/>
          </p:cNvPicPr>
          <p:nvPr userDrawn="1"/>
        </p:nvPicPr>
        <p:blipFill>
          <a:blip r:embed="rId14" cstate="screen">
            <a:extLst>
              <a:ext uri="{28A0092B-C50C-407E-A947-70E740481C1C}">
                <a14:useLocalDpi xmlns:a14="http://schemas.microsoft.com/office/drawing/2010/main" val="0"/>
              </a:ext>
            </a:extLst>
          </a:blip>
          <a:stretch>
            <a:fillRect/>
          </a:stretch>
        </p:blipFill>
        <p:spPr>
          <a:xfrm>
            <a:off x="5460378" y="5972554"/>
            <a:ext cx="932156" cy="357326"/>
          </a:xfrm>
          <a:prstGeom prst="rect">
            <a:avLst/>
          </a:prstGeom>
        </p:spPr>
      </p:pic>
      <p:sp>
        <p:nvSpPr>
          <p:cNvPr id="53" name="Rectangle 18">
            <a:extLst>
              <a:ext uri="{FF2B5EF4-FFF2-40B4-BE49-F238E27FC236}">
                <a16:creationId xmlns:a16="http://schemas.microsoft.com/office/drawing/2014/main" id="{DFAB16EB-0FA9-2E76-E990-3D918B37D1D0}"/>
              </a:ext>
            </a:extLst>
          </p:cNvPr>
          <p:cNvSpPr/>
          <p:nvPr userDrawn="1"/>
        </p:nvSpPr>
        <p:spPr>
          <a:xfrm>
            <a:off x="4731444" y="6124281"/>
            <a:ext cx="591553" cy="14455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Billede 3" descr="Et billede, der indeholder diagram&#10;&#10;Automatisk genereret beskrivelse">
            <a:extLst>
              <a:ext uri="{FF2B5EF4-FFF2-40B4-BE49-F238E27FC236}">
                <a16:creationId xmlns:a16="http://schemas.microsoft.com/office/drawing/2014/main" id="{42C1D753-83A3-7F6A-2AD4-8B65622DD160}"/>
              </a:ext>
            </a:extLst>
          </p:cNvPr>
          <p:cNvPicPr>
            <a:picLocks noChangeAspect="1"/>
          </p:cNvPicPr>
          <p:nvPr userDrawn="1"/>
        </p:nvPicPr>
        <p:blipFill rotWithShape="1">
          <a:blip r:embed="rId15" cstate="screen">
            <a:extLst>
              <a:ext uri="{28A0092B-C50C-407E-A947-70E740481C1C}">
                <a14:useLocalDpi xmlns:a14="http://schemas.microsoft.com/office/drawing/2010/main" val="0"/>
              </a:ext>
            </a:extLst>
          </a:blip>
          <a:srcRect/>
          <a:stretch/>
        </p:blipFill>
        <p:spPr>
          <a:xfrm>
            <a:off x="6841008" y="4597774"/>
            <a:ext cx="952500" cy="377638"/>
          </a:xfrm>
          <a:prstGeom prst="rect">
            <a:avLst/>
          </a:prstGeom>
        </p:spPr>
      </p:pic>
      <p:pic>
        <p:nvPicPr>
          <p:cNvPr id="6" name="Billede 5" descr="Et billede, der indeholder diagram&#10;&#10;Automatisk genereret beskrivelse">
            <a:extLst>
              <a:ext uri="{FF2B5EF4-FFF2-40B4-BE49-F238E27FC236}">
                <a16:creationId xmlns:a16="http://schemas.microsoft.com/office/drawing/2014/main" id="{485B7E64-7CAE-F2D9-1403-B9203D25F620}"/>
              </a:ext>
            </a:extLst>
          </p:cNvPr>
          <p:cNvPicPr>
            <a:picLocks noChangeAspect="1"/>
          </p:cNvPicPr>
          <p:nvPr userDrawn="1"/>
        </p:nvPicPr>
        <p:blipFill>
          <a:blip r:embed="rId16" cstate="screen">
            <a:extLst>
              <a:ext uri="{28A0092B-C50C-407E-A947-70E740481C1C}">
                <a14:useLocalDpi xmlns:a14="http://schemas.microsoft.com/office/drawing/2010/main" val="0"/>
              </a:ext>
            </a:extLst>
          </a:blip>
          <a:stretch>
            <a:fillRect/>
          </a:stretch>
        </p:blipFill>
        <p:spPr>
          <a:xfrm>
            <a:off x="7089962" y="5007098"/>
            <a:ext cx="703546" cy="1334865"/>
          </a:xfrm>
          <a:prstGeom prst="rect">
            <a:avLst/>
          </a:prstGeom>
        </p:spPr>
      </p:pic>
    </p:spTree>
    <p:extLst>
      <p:ext uri="{BB962C8B-B14F-4D97-AF65-F5344CB8AC3E}">
        <p14:creationId xmlns:p14="http://schemas.microsoft.com/office/powerpoint/2010/main" val="2375376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gt;Brug ikke layouts efter dette &gt;&gt;">
    <p:bg>
      <p:bgPr>
        <a:solidFill>
          <a:schemeClr val="tx2"/>
        </a:solidFill>
        <a:effectLst/>
      </p:bgPr>
    </p:bg>
    <p:spTree>
      <p:nvGrpSpPr>
        <p:cNvPr id="1" name=""/>
        <p:cNvGrpSpPr/>
        <p:nvPr/>
      </p:nvGrpSpPr>
      <p:grpSpPr>
        <a:xfrm>
          <a:off x="0" y="0"/>
          <a:ext cx="0" cy="0"/>
          <a:chOff x="0" y="0"/>
          <a:chExt cx="0" cy="0"/>
        </a:xfrm>
      </p:grpSpPr>
      <p:sp>
        <p:nvSpPr>
          <p:cNvPr id="5" name="Do not use"/>
          <p:cNvSpPr txBox="1"/>
          <p:nvPr userDrawn="1"/>
        </p:nvSpPr>
        <p:spPr bwMode="white">
          <a:xfrm>
            <a:off x="430213" y="40968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4400" b="0" noProof="0" dirty="0">
                <a:solidFill>
                  <a:schemeClr val="bg1"/>
                </a:solidFill>
                <a:latin typeface="+mn-lt"/>
              </a:rPr>
              <a:t>Hvis du ser andre </a:t>
            </a:r>
            <a:r>
              <a:rPr lang="da-DK" sz="4400" b="0" i="0" noProof="0" dirty="0">
                <a:solidFill>
                  <a:schemeClr val="bg1"/>
                </a:solidFill>
                <a:latin typeface="+mn-lt"/>
              </a:rPr>
              <a:t>layouts efter dette,</a:t>
            </a:r>
            <a:br>
              <a:rPr lang="da-DK" sz="4400" b="0" i="0" noProof="0" dirty="0">
                <a:solidFill>
                  <a:schemeClr val="bg1"/>
                </a:solidFill>
                <a:latin typeface="+mn-lt"/>
              </a:rPr>
            </a:br>
            <a:r>
              <a:rPr lang="da-DK" sz="4400" b="0" noProof="0" dirty="0">
                <a:solidFill>
                  <a:schemeClr val="bg1"/>
                </a:solidFill>
                <a:latin typeface="+mn-lt"/>
              </a:rPr>
              <a:t>brug dem ikke. Disse layouts </a:t>
            </a:r>
            <a:r>
              <a:rPr lang="da-DK" sz="4400" b="0" i="0" u="none" noProof="0" dirty="0">
                <a:solidFill>
                  <a:schemeClr val="bg1"/>
                </a:solidFill>
                <a:latin typeface="+mn-lt"/>
              </a:rPr>
              <a:t>tilhører ikke </a:t>
            </a:r>
            <a:br>
              <a:rPr lang="da-DK" sz="4400" b="0" i="0" u="none" noProof="0" dirty="0">
                <a:solidFill>
                  <a:schemeClr val="bg1"/>
                </a:solidFill>
                <a:latin typeface="+mn-lt"/>
              </a:rPr>
            </a:br>
            <a:r>
              <a:rPr lang="da-DK" sz="4400" b="0" i="0" u="none" noProof="0" dirty="0">
                <a:solidFill>
                  <a:schemeClr val="bg1"/>
                </a:solidFill>
                <a:latin typeface="+mn-lt"/>
              </a:rPr>
              <a:t>vores </a:t>
            </a:r>
            <a:r>
              <a:rPr lang="da-DK" sz="4400" b="0" i="0" u="none" noProof="1">
                <a:solidFill>
                  <a:schemeClr val="bg1"/>
                </a:solidFill>
                <a:latin typeface="+mn-lt"/>
              </a:rPr>
              <a:t>corporate </a:t>
            </a:r>
            <a:r>
              <a:rPr lang="da-DK" sz="4400" b="0" noProof="0" dirty="0">
                <a:solidFill>
                  <a:schemeClr val="bg1"/>
                </a:solidFill>
                <a:latin typeface="+mn-lt"/>
              </a:rPr>
              <a:t>skabelon.</a:t>
            </a:r>
            <a:br>
              <a:rPr lang="da-DK" sz="2800" b="0" noProof="0" dirty="0">
                <a:solidFill>
                  <a:schemeClr val="bg1"/>
                </a:solidFill>
                <a:latin typeface="+mn-lt"/>
              </a:rPr>
            </a:br>
            <a:br>
              <a:rPr lang="da-DK" sz="2800" b="0" noProof="0" dirty="0">
                <a:solidFill>
                  <a:schemeClr val="bg1"/>
                </a:solidFill>
                <a:latin typeface="+mn-lt"/>
              </a:rPr>
            </a:br>
            <a:endParaRPr lang="da-DK" sz="2800" b="0" noProof="0" dirty="0">
              <a:solidFill>
                <a:schemeClr val="bg1"/>
              </a:solidFill>
              <a:latin typeface="+mn-lt"/>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white">
          <a:xfrm rot="8100000">
            <a:off x="10348330" y="3261256"/>
            <a:ext cx="1036788" cy="1036788"/>
            <a:chOff x="6096000" y="4963130"/>
            <a:chExt cx="1456719" cy="1456719"/>
          </a:xfrm>
          <a:solidFill>
            <a:schemeClr val="bg2"/>
          </a:solidFill>
        </p:grpSpPr>
        <p:sp>
          <p:nvSpPr>
            <p:cNvPr id="3" name="Rectangle 2">
              <a:extLst>
                <a:ext uri="{FF2B5EF4-FFF2-40B4-BE49-F238E27FC236}">
                  <a16:creationId xmlns:a16="http://schemas.microsoft.com/office/drawing/2014/main" id="{C823227E-A862-4A7F-BC20-0D107430AB2C}"/>
                </a:ext>
              </a:extLst>
            </p:cNvPr>
            <p:cNvSpPr/>
            <p:nvPr userDrawn="1"/>
          </p:nvSpPr>
          <p:spPr bwMode="white">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white">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bwMode="white">
          <a:xfrm>
            <a:off x="635000" y="2809824"/>
            <a:ext cx="11633930" cy="1785104"/>
          </a:xfrm>
          <a:prstGeom prst="rect">
            <a:avLst/>
          </a:prstGeom>
        </p:spPr>
        <p:txBody>
          <a:bodyPr wrap="square">
            <a:spAutoFit/>
          </a:bodyPr>
          <a:lstStyle/>
          <a:p>
            <a:pPr algn="l"/>
            <a:r>
              <a:rPr lang="da-DK" sz="10800" b="1" i="0" u="none" noProof="0" dirty="0">
                <a:solidFill>
                  <a:schemeClr val="bg2"/>
                </a:solidFill>
                <a:latin typeface="+mn-lt"/>
              </a:rPr>
              <a:t>Brug dem ikke</a:t>
            </a:r>
          </a:p>
        </p:txBody>
      </p:sp>
      <p:sp>
        <p:nvSpPr>
          <p:cNvPr id="16" name="Do not use">
            <a:extLst>
              <a:ext uri="{FF2B5EF4-FFF2-40B4-BE49-F238E27FC236}">
                <a16:creationId xmlns:a16="http://schemas.microsoft.com/office/drawing/2014/main" id="{A8FA78FA-4D94-4717-B7C6-6F86378D6B01}"/>
              </a:ext>
            </a:extLst>
          </p:cNvPr>
          <p:cNvSpPr txBox="1"/>
          <p:nvPr userDrawn="1"/>
        </p:nvSpPr>
        <p:spPr bwMode="white">
          <a:xfrm>
            <a:off x="430214" y="5384167"/>
            <a:ext cx="11356974" cy="1277273"/>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2000" b="0" noProof="0" dirty="0">
                <a:solidFill>
                  <a:schemeClr val="bg1"/>
                </a:solidFill>
                <a:latin typeface="+mn-lt"/>
              </a:rPr>
              <a:t>Pga. PowerPoints standard Kopier/Indsæt funktionalitet </a:t>
            </a:r>
            <a:br>
              <a:rPr lang="da-DK" sz="2000" b="0" noProof="0" dirty="0">
                <a:solidFill>
                  <a:schemeClr val="bg1"/>
                </a:solidFill>
                <a:latin typeface="+mn-lt"/>
              </a:rPr>
            </a:br>
            <a:r>
              <a:rPr lang="da-DK" sz="2000" b="0" noProof="0" dirty="0">
                <a:solidFill>
                  <a:schemeClr val="bg1"/>
                </a:solidFill>
                <a:latin typeface="+mn-lt"/>
              </a:rPr>
              <a:t>kan ekstra uønskede layouts forekomme.</a:t>
            </a:r>
          </a:p>
          <a:p>
            <a:pPr marL="0" marR="0" indent="0" algn="ctr" fontAlgn="auto">
              <a:lnSpc>
                <a:spcPct val="100000"/>
              </a:lnSpc>
              <a:spcBef>
                <a:spcPts val="600"/>
              </a:spcBef>
              <a:spcAft>
                <a:spcPts val="0"/>
              </a:spcAft>
              <a:buClr>
                <a:srgbClr val="003755"/>
              </a:buClr>
              <a:buSzTx/>
              <a:buFontTx/>
              <a:buNone/>
              <a:tabLst/>
            </a:pPr>
            <a:r>
              <a:rPr lang="da-DK" sz="2000" b="0" noProof="0" dirty="0">
                <a:solidFill>
                  <a:schemeClr val="bg1"/>
                </a:solidFill>
                <a:latin typeface="+mn-lt"/>
              </a:rPr>
              <a:t>OBS! Layouts efter dette kan indeholde potential fortrolig information.</a:t>
            </a:r>
            <a:br>
              <a:rPr lang="da-DK" sz="1800" b="0" noProof="0" dirty="0">
                <a:solidFill>
                  <a:schemeClr val="bg1"/>
                </a:solidFill>
                <a:latin typeface="+mn-lt"/>
              </a:rPr>
            </a:br>
            <a:endParaRPr lang="da-DK" sz="1800" b="0" noProof="0" dirty="0">
              <a:solidFill>
                <a:schemeClr val="bg1"/>
              </a:solidFill>
              <a:latin typeface="+mn-lt"/>
            </a:endParaRPr>
          </a:p>
        </p:txBody>
      </p:sp>
      <p:sp>
        <p:nvSpPr>
          <p:cNvPr id="13" name="Date Placeholder 6" hidden="1">
            <a:extLst>
              <a:ext uri="{FF2B5EF4-FFF2-40B4-BE49-F238E27FC236}">
                <a16:creationId xmlns:a16="http://schemas.microsoft.com/office/drawing/2014/main" id="{16F02AC0-8835-4687-9809-625BC7974E07}"/>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318EC90D-980B-416E-BF9A-85DEEA43DB65}" type="datetime3">
              <a:rPr lang="da-DK" smtClean="0"/>
              <a:t>22.01.2024</a:t>
            </a:fld>
            <a:endParaRPr lang="da-DK" dirty="0"/>
          </a:p>
        </p:txBody>
      </p:sp>
      <p:sp>
        <p:nvSpPr>
          <p:cNvPr id="14" name="Footer Placeholder 8" hidden="1">
            <a:extLst>
              <a:ext uri="{FF2B5EF4-FFF2-40B4-BE49-F238E27FC236}">
                <a16:creationId xmlns:a16="http://schemas.microsoft.com/office/drawing/2014/main" id="{06D6C9CE-4F2C-454C-BB55-801B8D39FB8A}"/>
              </a:ext>
            </a:extLst>
          </p:cNvPr>
          <p:cNvSpPr>
            <a:spLocks noGrp="1"/>
          </p:cNvSpPr>
          <p:nvPr>
            <p:ph type="ftr" sz="quarter" idx="16"/>
          </p:nvPr>
        </p:nvSpPr>
        <p:spPr>
          <a:xfrm>
            <a:off x="0" y="6858000"/>
            <a:ext cx="0" cy="0"/>
          </a:xfrm>
        </p:spPr>
        <p:txBody>
          <a:bodyPr/>
          <a:lstStyle>
            <a:lvl1pPr>
              <a:defRPr sz="100">
                <a:noFill/>
              </a:defRPr>
            </a:lvl1pPr>
          </a:lstStyle>
          <a:p>
            <a:r>
              <a:rPr lang="da-DK"/>
              <a:t>Præsentationstitel</a:t>
            </a:r>
            <a:endParaRPr lang="da-DK" dirty="0"/>
          </a:p>
        </p:txBody>
      </p:sp>
      <p:sp>
        <p:nvSpPr>
          <p:cNvPr id="15" name="Slide Number Placeholder 10" hidden="1">
            <a:extLst>
              <a:ext uri="{FF2B5EF4-FFF2-40B4-BE49-F238E27FC236}">
                <a16:creationId xmlns:a16="http://schemas.microsoft.com/office/drawing/2014/main" id="{E475F42F-AD98-4F3B-A294-8047E72ED3B3}"/>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da-DK" smtClean="0"/>
              <a:pPr/>
              <a:t>‹#›</a:t>
            </a:fld>
            <a:endParaRPr lang="da-DK" dirty="0"/>
          </a:p>
        </p:txBody>
      </p:sp>
    </p:spTree>
    <p:extLst>
      <p:ext uri="{BB962C8B-B14F-4D97-AF65-F5344CB8AC3E}">
        <p14:creationId xmlns:p14="http://schemas.microsoft.com/office/powerpoint/2010/main" val="3516860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A - Lysegrøn baggrun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1F08-73F8-779A-02D6-4D14F1D993F4}"/>
              </a:ext>
            </a:extLst>
          </p:cNvPr>
          <p:cNvSpPr>
            <a:spLocks noGrp="1"/>
          </p:cNvSpPr>
          <p:nvPr>
            <p:ph type="title" hasCustomPrompt="1"/>
          </p:nvPr>
        </p:nvSpPr>
        <p:spPr>
          <a:xfrm>
            <a:off x="571500" y="1091902"/>
            <a:ext cx="11049000" cy="2354491"/>
          </a:xfrm>
        </p:spPr>
        <p:txBody>
          <a:bodyPr>
            <a:noAutofit/>
          </a:bodyPr>
          <a:lstStyle>
            <a:lvl1pPr>
              <a:defRPr sz="9000">
                <a:solidFill>
                  <a:schemeClr val="tx2"/>
                </a:solidFill>
              </a:defRPr>
            </a:lvl1pPr>
          </a:lstStyle>
          <a:p>
            <a:r>
              <a:rPr lang="da-DK" noProof="0" dirty="0"/>
              <a:t>Kort overskrift          i to linjer</a:t>
            </a:r>
          </a:p>
        </p:txBody>
      </p:sp>
      <p:sp>
        <p:nvSpPr>
          <p:cNvPr id="11" name="Text Placeholder 10">
            <a:extLst>
              <a:ext uri="{FF2B5EF4-FFF2-40B4-BE49-F238E27FC236}">
                <a16:creationId xmlns:a16="http://schemas.microsoft.com/office/drawing/2014/main" id="{B19DFCA9-41BE-4525-BBE4-E13E96AB1A3E}"/>
              </a:ext>
            </a:extLst>
          </p:cNvPr>
          <p:cNvSpPr>
            <a:spLocks noGrp="1"/>
          </p:cNvSpPr>
          <p:nvPr>
            <p:ph type="body" sz="quarter" idx="10" hasCustomPrompt="1"/>
          </p:nvPr>
        </p:nvSpPr>
        <p:spPr>
          <a:xfrm>
            <a:off x="571500" y="3755664"/>
            <a:ext cx="5384800" cy="756617"/>
          </a:xfrm>
        </p:spPr>
        <p:txBody>
          <a:bodyPr>
            <a:noAutofit/>
          </a:bodyPr>
          <a:lstStyle>
            <a:lvl1pPr marL="0" indent="0">
              <a:spcAft>
                <a:spcPts val="0"/>
              </a:spcAft>
              <a:buNone/>
              <a:defRPr>
                <a:solidFill>
                  <a:schemeClr val="tx2"/>
                </a:solidFill>
              </a:defRPr>
            </a:lvl1pPr>
            <a:lvl2pPr marL="288000" indent="0">
              <a:buNone/>
              <a:defRPr/>
            </a:lvl2pPr>
          </a:lstStyle>
          <a:p>
            <a:pPr lvl="0"/>
            <a:r>
              <a:rPr lang="da-DK" noProof="0" dirty="0"/>
              <a:t>Manchet i </a:t>
            </a:r>
            <a:r>
              <a:rPr lang="da-DK" noProof="0" dirty="0" err="1"/>
              <a:t>maks</a:t>
            </a:r>
            <a:r>
              <a:rPr lang="da-DK" noProof="0" dirty="0"/>
              <a:t> tre linjer </a:t>
            </a:r>
            <a:r>
              <a:rPr lang="da-DK" noProof="0" dirty="0" err="1"/>
              <a:t>nostrum</a:t>
            </a:r>
            <a:r>
              <a:rPr lang="da-DK" noProof="0" dirty="0"/>
              <a:t> </a:t>
            </a:r>
            <a:r>
              <a:rPr lang="da-DK" noProof="0" dirty="0" err="1"/>
              <a:t>que</a:t>
            </a:r>
            <a:r>
              <a:rPr lang="da-DK" noProof="0" dirty="0"/>
              <a:t> </a:t>
            </a:r>
            <a:r>
              <a:rPr lang="da-DK" noProof="0" dirty="0" err="1"/>
              <a:t>veria</a:t>
            </a:r>
            <a:r>
              <a:rPr lang="da-DK" noProof="0" dirty="0"/>
              <a:t> </a:t>
            </a:r>
            <a:r>
              <a:rPr lang="da-DK" noProof="0" dirty="0" err="1"/>
              <a:t>velessus</a:t>
            </a:r>
            <a:r>
              <a:rPr lang="da-DK" noProof="0" dirty="0"/>
              <a:t> assimil </a:t>
            </a:r>
            <a:r>
              <a:rPr lang="da-DK" noProof="0" dirty="0" err="1"/>
              <a:t>imeni</a:t>
            </a:r>
            <a:r>
              <a:rPr lang="da-DK" noProof="0" dirty="0"/>
              <a:t> </a:t>
            </a:r>
            <a:r>
              <a:rPr lang="da-DK" noProof="0" dirty="0" err="1"/>
              <a:t>ilibus</a:t>
            </a:r>
            <a:r>
              <a:rPr lang="da-DK" noProof="0" dirty="0"/>
              <a:t> as </a:t>
            </a:r>
            <a:r>
              <a:rPr lang="da-DK" noProof="0" dirty="0" err="1"/>
              <a:t>ressum</a:t>
            </a:r>
            <a:r>
              <a:rPr lang="da-DK" noProof="0" dirty="0"/>
              <a:t> </a:t>
            </a:r>
            <a:r>
              <a:rPr lang="da-DK" noProof="0" dirty="0" err="1"/>
              <a:t>que</a:t>
            </a:r>
            <a:r>
              <a:rPr lang="da-DK" noProof="0" dirty="0"/>
              <a:t> </a:t>
            </a:r>
            <a:r>
              <a:rPr lang="da-DK" noProof="0" dirty="0" err="1"/>
              <a:t>repella</a:t>
            </a:r>
            <a:r>
              <a:rPr lang="da-DK" noProof="0" dirty="0"/>
              <a:t> </a:t>
            </a:r>
            <a:r>
              <a:rPr lang="da-DK" noProof="0" dirty="0" err="1"/>
              <a:t>borume</a:t>
            </a:r>
            <a:r>
              <a:rPr lang="da-DK" noProof="0" dirty="0"/>
              <a:t> </a:t>
            </a:r>
            <a:r>
              <a:rPr lang="da-DK" noProof="0" dirty="0" err="1"/>
              <a:t>exceperum</a:t>
            </a:r>
            <a:r>
              <a:rPr lang="da-DK" noProof="0" dirty="0"/>
              <a:t> </a:t>
            </a:r>
            <a:r>
              <a:rPr lang="da-DK" noProof="0" dirty="0" err="1"/>
              <a:t>quenim</a:t>
            </a:r>
            <a:r>
              <a:rPr lang="da-DK" noProof="0" dirty="0"/>
              <a:t> </a:t>
            </a:r>
            <a:r>
              <a:rPr lang="da-DK" noProof="0" dirty="0" err="1"/>
              <a:t>us</a:t>
            </a:r>
            <a:r>
              <a:rPr lang="da-DK" noProof="0" dirty="0"/>
              <a:t> </a:t>
            </a:r>
            <a:r>
              <a:rPr lang="da-DK" noProof="0" dirty="0" err="1"/>
              <a:t>dolupta</a:t>
            </a:r>
            <a:r>
              <a:rPr lang="da-DK" noProof="0" dirty="0"/>
              <a:t> </a:t>
            </a:r>
            <a:r>
              <a:rPr lang="da-DK" noProof="0" dirty="0" err="1"/>
              <a:t>tquam</a:t>
            </a:r>
            <a:r>
              <a:rPr lang="da-DK" noProof="0" dirty="0"/>
              <a:t> </a:t>
            </a:r>
            <a:r>
              <a:rPr lang="da-DK" noProof="0" dirty="0" err="1"/>
              <a:t>nate</a:t>
            </a:r>
            <a:r>
              <a:rPr lang="da-DK" noProof="0" dirty="0"/>
              <a:t> </a:t>
            </a:r>
            <a:r>
              <a:rPr lang="da-DK" noProof="0" dirty="0" err="1"/>
              <a:t>niminciis</a:t>
            </a:r>
            <a:r>
              <a:rPr lang="da-DK" noProof="0" dirty="0"/>
              <a:t> </a:t>
            </a:r>
            <a:r>
              <a:rPr lang="da-DK" noProof="0" dirty="0" err="1"/>
              <a:t>accaeserum</a:t>
            </a:r>
            <a:r>
              <a:rPr lang="da-DK" noProof="0" dirty="0"/>
              <a:t>.</a:t>
            </a:r>
          </a:p>
        </p:txBody>
      </p:sp>
      <p:sp>
        <p:nvSpPr>
          <p:cNvPr id="12" name="TextBox 11">
            <a:extLst>
              <a:ext uri="{FF2B5EF4-FFF2-40B4-BE49-F238E27FC236}">
                <a16:creationId xmlns:a16="http://schemas.microsoft.com/office/drawing/2014/main" id="{023D750C-E3F0-5B68-7DE3-A63473BC59E1}"/>
              </a:ext>
            </a:extLst>
          </p:cNvPr>
          <p:cNvSpPr txBox="1"/>
          <p:nvPr userDrawn="1"/>
        </p:nvSpPr>
        <p:spPr>
          <a:xfrm>
            <a:off x="571500" y="6020186"/>
            <a:ext cx="2069584" cy="230832"/>
          </a:xfrm>
          <a:prstGeom prst="rect">
            <a:avLst/>
          </a:prstGeom>
          <a:noFill/>
        </p:spPr>
        <p:txBody>
          <a:bodyPr wrap="square" lIns="0" tIns="0" rIns="0" bIns="0" rtlCol="0">
            <a:spAutoFit/>
          </a:bodyPr>
          <a:lstStyle/>
          <a:p>
            <a:r>
              <a:rPr lang="da-DK" sz="1500" dirty="0">
                <a:solidFill>
                  <a:schemeClr val="tx2"/>
                </a:solidFill>
                <a:latin typeface="LFPressSansOffc dBold" panose="00000700000000000000" pitchFamily="2" charset="0"/>
              </a:rPr>
              <a:t>Landbrug &amp; Fødevarer</a:t>
            </a:r>
          </a:p>
        </p:txBody>
      </p:sp>
    </p:spTree>
    <p:extLst>
      <p:ext uri="{BB962C8B-B14F-4D97-AF65-F5344CB8AC3E}">
        <p14:creationId xmlns:p14="http://schemas.microsoft.com/office/powerpoint/2010/main" val="669937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B - Lysegrøn baggrun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1F08-73F8-779A-02D6-4D14F1D993F4}"/>
              </a:ext>
            </a:extLst>
          </p:cNvPr>
          <p:cNvSpPr>
            <a:spLocks noGrp="1"/>
          </p:cNvSpPr>
          <p:nvPr>
            <p:ph type="title" hasCustomPrompt="1"/>
          </p:nvPr>
        </p:nvSpPr>
        <p:spPr>
          <a:xfrm>
            <a:off x="571500" y="1091902"/>
            <a:ext cx="11049000" cy="1831271"/>
          </a:xfrm>
        </p:spPr>
        <p:txBody>
          <a:bodyPr>
            <a:noAutofit/>
          </a:bodyPr>
          <a:lstStyle>
            <a:lvl1pPr>
              <a:defRPr sz="7000">
                <a:solidFill>
                  <a:schemeClr val="tx2"/>
                </a:solidFill>
              </a:defRPr>
            </a:lvl1pPr>
          </a:lstStyle>
          <a:p>
            <a:r>
              <a:rPr lang="da-DK" noProof="0" dirty="0"/>
              <a:t>Kort overskrift                      i to linjer</a:t>
            </a:r>
          </a:p>
        </p:txBody>
      </p:sp>
      <p:sp>
        <p:nvSpPr>
          <p:cNvPr id="11" name="Text Placeholder 10">
            <a:extLst>
              <a:ext uri="{FF2B5EF4-FFF2-40B4-BE49-F238E27FC236}">
                <a16:creationId xmlns:a16="http://schemas.microsoft.com/office/drawing/2014/main" id="{B19DFCA9-41BE-4525-BBE4-E13E96AB1A3E}"/>
              </a:ext>
            </a:extLst>
          </p:cNvPr>
          <p:cNvSpPr>
            <a:spLocks noGrp="1"/>
          </p:cNvSpPr>
          <p:nvPr>
            <p:ph type="body" sz="quarter" idx="10" hasCustomPrompt="1"/>
          </p:nvPr>
        </p:nvSpPr>
        <p:spPr>
          <a:xfrm>
            <a:off x="571500" y="3263653"/>
            <a:ext cx="5384800" cy="756617"/>
          </a:xfrm>
        </p:spPr>
        <p:txBody>
          <a:bodyPr>
            <a:noAutofit/>
          </a:bodyPr>
          <a:lstStyle>
            <a:lvl1pPr marL="0" indent="0">
              <a:spcAft>
                <a:spcPts val="0"/>
              </a:spcAft>
              <a:buNone/>
              <a:defRPr sz="1800">
                <a:solidFill>
                  <a:schemeClr val="tx2"/>
                </a:solidFill>
              </a:defRPr>
            </a:lvl1pPr>
            <a:lvl2pPr marL="288000" indent="0">
              <a:buNone/>
              <a:defRPr/>
            </a:lvl2pPr>
          </a:lstStyle>
          <a:p>
            <a:pPr lvl="0"/>
            <a:r>
              <a:rPr lang="da-DK" noProof="0" dirty="0"/>
              <a:t>Manchet i </a:t>
            </a:r>
            <a:r>
              <a:rPr lang="da-DK" noProof="0" dirty="0" err="1"/>
              <a:t>maks</a:t>
            </a:r>
            <a:r>
              <a:rPr lang="da-DK" noProof="0" dirty="0"/>
              <a:t> tre linjer </a:t>
            </a:r>
            <a:r>
              <a:rPr lang="da-DK" noProof="0" dirty="0" err="1"/>
              <a:t>nostrum</a:t>
            </a:r>
            <a:r>
              <a:rPr lang="da-DK" noProof="0" dirty="0"/>
              <a:t> </a:t>
            </a:r>
            <a:r>
              <a:rPr lang="da-DK" noProof="0" dirty="0" err="1"/>
              <a:t>que</a:t>
            </a:r>
            <a:r>
              <a:rPr lang="da-DK" noProof="0" dirty="0"/>
              <a:t> </a:t>
            </a:r>
            <a:r>
              <a:rPr lang="da-DK" noProof="0" dirty="0" err="1"/>
              <a:t>veria</a:t>
            </a:r>
            <a:r>
              <a:rPr lang="da-DK" noProof="0" dirty="0"/>
              <a:t> </a:t>
            </a:r>
            <a:r>
              <a:rPr lang="da-DK" noProof="0" dirty="0" err="1"/>
              <a:t>veles</a:t>
            </a:r>
            <a:r>
              <a:rPr lang="da-DK" noProof="0" dirty="0"/>
              <a:t> sussimil </a:t>
            </a:r>
            <a:r>
              <a:rPr lang="da-DK" noProof="0" dirty="0" err="1"/>
              <a:t>imenihilibus</a:t>
            </a:r>
            <a:r>
              <a:rPr lang="da-DK" noProof="0" dirty="0"/>
              <a:t> as </a:t>
            </a:r>
            <a:r>
              <a:rPr lang="da-DK" noProof="0" dirty="0" err="1"/>
              <a:t>ressum</a:t>
            </a:r>
            <a:r>
              <a:rPr lang="da-DK" noProof="0" dirty="0"/>
              <a:t> </a:t>
            </a:r>
            <a:r>
              <a:rPr lang="da-DK" noProof="0" dirty="0" err="1"/>
              <a:t>que</a:t>
            </a:r>
            <a:r>
              <a:rPr lang="da-DK" noProof="0" dirty="0"/>
              <a:t> </a:t>
            </a:r>
            <a:r>
              <a:rPr lang="da-DK" noProof="0" dirty="0" err="1"/>
              <a:t>repella</a:t>
            </a:r>
            <a:r>
              <a:rPr lang="da-DK" noProof="0" dirty="0"/>
              <a:t> </a:t>
            </a:r>
            <a:r>
              <a:rPr lang="da-DK" noProof="0" dirty="0" err="1"/>
              <a:t>borume</a:t>
            </a:r>
            <a:r>
              <a:rPr lang="da-DK" noProof="0" dirty="0"/>
              <a:t> </a:t>
            </a:r>
            <a:r>
              <a:rPr lang="da-DK" noProof="0" dirty="0" err="1"/>
              <a:t>nimus</a:t>
            </a:r>
            <a:r>
              <a:rPr lang="da-DK" noProof="0" dirty="0"/>
              <a:t> </a:t>
            </a:r>
            <a:r>
              <a:rPr lang="da-DK" noProof="0" dirty="0" err="1"/>
              <a:t>dolupta</a:t>
            </a:r>
            <a:r>
              <a:rPr lang="da-DK" noProof="0" dirty="0"/>
              <a:t> </a:t>
            </a:r>
            <a:r>
              <a:rPr lang="da-DK" noProof="0" dirty="0" err="1"/>
              <a:t>tquam</a:t>
            </a:r>
            <a:r>
              <a:rPr lang="da-DK" noProof="0" dirty="0"/>
              <a:t> </a:t>
            </a:r>
            <a:r>
              <a:rPr lang="da-DK" noProof="0" dirty="0" err="1"/>
              <a:t>nate</a:t>
            </a:r>
            <a:r>
              <a:rPr lang="da-DK" noProof="0" dirty="0"/>
              <a:t> </a:t>
            </a:r>
            <a:r>
              <a:rPr lang="da-DK" noProof="0" dirty="0" err="1"/>
              <a:t>niminciis</a:t>
            </a:r>
            <a:r>
              <a:rPr lang="da-DK" noProof="0" dirty="0"/>
              <a:t> </a:t>
            </a:r>
            <a:r>
              <a:rPr lang="da-DK" noProof="0" dirty="0" err="1"/>
              <a:t>accaeserum</a:t>
            </a:r>
            <a:r>
              <a:rPr lang="da-DK" noProof="0" dirty="0"/>
              <a:t>.</a:t>
            </a:r>
          </a:p>
        </p:txBody>
      </p:sp>
      <p:sp>
        <p:nvSpPr>
          <p:cNvPr id="12" name="TextBox 11">
            <a:extLst>
              <a:ext uri="{FF2B5EF4-FFF2-40B4-BE49-F238E27FC236}">
                <a16:creationId xmlns:a16="http://schemas.microsoft.com/office/drawing/2014/main" id="{023D750C-E3F0-5B68-7DE3-A63473BC59E1}"/>
              </a:ext>
            </a:extLst>
          </p:cNvPr>
          <p:cNvSpPr txBox="1"/>
          <p:nvPr userDrawn="1"/>
        </p:nvSpPr>
        <p:spPr>
          <a:xfrm>
            <a:off x="571500" y="6020186"/>
            <a:ext cx="2069584" cy="230832"/>
          </a:xfrm>
          <a:prstGeom prst="rect">
            <a:avLst/>
          </a:prstGeom>
          <a:noFill/>
        </p:spPr>
        <p:txBody>
          <a:bodyPr wrap="square" lIns="0" tIns="0" rIns="0" bIns="0" rtlCol="0">
            <a:spAutoFit/>
          </a:bodyPr>
          <a:lstStyle/>
          <a:p>
            <a:r>
              <a:rPr lang="da-DK" sz="1500" dirty="0">
                <a:solidFill>
                  <a:schemeClr val="tx2"/>
                </a:solidFill>
                <a:latin typeface="LFPressSansOffc dBold" panose="00000700000000000000" pitchFamily="2" charset="0"/>
              </a:rPr>
              <a:t>Landbrug &amp; Fødevarer</a:t>
            </a:r>
          </a:p>
        </p:txBody>
      </p:sp>
    </p:spTree>
    <p:extLst>
      <p:ext uri="{BB962C8B-B14F-4D97-AF65-F5344CB8AC3E}">
        <p14:creationId xmlns:p14="http://schemas.microsoft.com/office/powerpoint/2010/main" val="2312655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C - Lysegrøn baggrun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1F08-73F8-779A-02D6-4D14F1D993F4}"/>
              </a:ext>
            </a:extLst>
          </p:cNvPr>
          <p:cNvSpPr>
            <a:spLocks noGrp="1"/>
          </p:cNvSpPr>
          <p:nvPr>
            <p:ph type="title" hasCustomPrompt="1"/>
          </p:nvPr>
        </p:nvSpPr>
        <p:spPr>
          <a:xfrm>
            <a:off x="571500" y="1091902"/>
            <a:ext cx="11049000" cy="2746906"/>
          </a:xfrm>
        </p:spPr>
        <p:txBody>
          <a:bodyPr>
            <a:noAutofit/>
          </a:bodyPr>
          <a:lstStyle>
            <a:lvl1pPr>
              <a:defRPr sz="7000">
                <a:solidFill>
                  <a:schemeClr val="tx2"/>
                </a:solidFill>
              </a:defRPr>
            </a:lvl1pPr>
          </a:lstStyle>
          <a:p>
            <a:r>
              <a:rPr lang="da-DK" noProof="0" dirty="0"/>
              <a:t>Kort overskrift                      i to linjer — kan også bruges til stort citat</a:t>
            </a:r>
          </a:p>
        </p:txBody>
      </p:sp>
      <p:sp>
        <p:nvSpPr>
          <p:cNvPr id="12" name="TextBox 11">
            <a:extLst>
              <a:ext uri="{FF2B5EF4-FFF2-40B4-BE49-F238E27FC236}">
                <a16:creationId xmlns:a16="http://schemas.microsoft.com/office/drawing/2014/main" id="{023D750C-E3F0-5B68-7DE3-A63473BC59E1}"/>
              </a:ext>
            </a:extLst>
          </p:cNvPr>
          <p:cNvSpPr txBox="1"/>
          <p:nvPr userDrawn="1"/>
        </p:nvSpPr>
        <p:spPr>
          <a:xfrm>
            <a:off x="571500" y="6020186"/>
            <a:ext cx="2069584" cy="230832"/>
          </a:xfrm>
          <a:prstGeom prst="rect">
            <a:avLst/>
          </a:prstGeom>
          <a:noFill/>
        </p:spPr>
        <p:txBody>
          <a:bodyPr wrap="square" lIns="0" tIns="0" rIns="0" bIns="0" rtlCol="0">
            <a:spAutoFit/>
          </a:bodyPr>
          <a:lstStyle/>
          <a:p>
            <a:r>
              <a:rPr lang="da-DK" sz="1500" dirty="0">
                <a:solidFill>
                  <a:schemeClr val="tx2"/>
                </a:solidFill>
                <a:latin typeface="LFPressSansOffc dBold" panose="00000700000000000000" pitchFamily="2" charset="0"/>
              </a:rPr>
              <a:t>Landbrug &amp; Fødevarer</a:t>
            </a:r>
          </a:p>
        </p:txBody>
      </p:sp>
    </p:spTree>
    <p:extLst>
      <p:ext uri="{BB962C8B-B14F-4D97-AF65-F5344CB8AC3E}">
        <p14:creationId xmlns:p14="http://schemas.microsoft.com/office/powerpoint/2010/main" val="1818148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 C - Grøn baggrun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1F08-73F8-779A-02D6-4D14F1D993F4}"/>
              </a:ext>
            </a:extLst>
          </p:cNvPr>
          <p:cNvSpPr>
            <a:spLocks noGrp="1"/>
          </p:cNvSpPr>
          <p:nvPr>
            <p:ph type="title" hasCustomPrompt="1"/>
          </p:nvPr>
        </p:nvSpPr>
        <p:spPr>
          <a:xfrm>
            <a:off x="571500" y="1091902"/>
            <a:ext cx="11049000" cy="2746906"/>
          </a:xfrm>
        </p:spPr>
        <p:txBody>
          <a:bodyPr>
            <a:noAutofit/>
          </a:bodyPr>
          <a:lstStyle>
            <a:lvl1pPr>
              <a:defRPr sz="7000">
                <a:solidFill>
                  <a:schemeClr val="bg1"/>
                </a:solidFill>
              </a:defRPr>
            </a:lvl1pPr>
          </a:lstStyle>
          <a:p>
            <a:r>
              <a:rPr lang="da-DK" noProof="0" dirty="0"/>
              <a:t>Kort overskrift                      i to linjer — kan også bruges til stort citat</a:t>
            </a:r>
          </a:p>
        </p:txBody>
      </p:sp>
      <p:sp>
        <p:nvSpPr>
          <p:cNvPr id="12" name="TextBox 11">
            <a:extLst>
              <a:ext uri="{FF2B5EF4-FFF2-40B4-BE49-F238E27FC236}">
                <a16:creationId xmlns:a16="http://schemas.microsoft.com/office/drawing/2014/main" id="{023D750C-E3F0-5B68-7DE3-A63473BC59E1}"/>
              </a:ext>
            </a:extLst>
          </p:cNvPr>
          <p:cNvSpPr txBox="1"/>
          <p:nvPr userDrawn="1"/>
        </p:nvSpPr>
        <p:spPr>
          <a:xfrm>
            <a:off x="571500" y="6020186"/>
            <a:ext cx="2069584" cy="230832"/>
          </a:xfrm>
          <a:prstGeom prst="rect">
            <a:avLst/>
          </a:prstGeom>
          <a:noFill/>
        </p:spPr>
        <p:txBody>
          <a:bodyPr wrap="square" lIns="0" tIns="0" rIns="0" bIns="0" rtlCol="0">
            <a:spAutoFit/>
          </a:bodyPr>
          <a:lstStyle/>
          <a:p>
            <a:r>
              <a:rPr lang="da-DK" sz="1500" dirty="0">
                <a:solidFill>
                  <a:schemeClr val="bg1"/>
                </a:solidFill>
                <a:latin typeface="LFPressSansOffc dBold" panose="00000700000000000000" pitchFamily="2" charset="0"/>
              </a:rPr>
              <a:t>Landbrug &amp; Fødevarer</a:t>
            </a:r>
          </a:p>
        </p:txBody>
      </p:sp>
      <p:grpSp>
        <p:nvGrpSpPr>
          <p:cNvPr id="4" name="Group 3">
            <a:extLst>
              <a:ext uri="{FF2B5EF4-FFF2-40B4-BE49-F238E27FC236}">
                <a16:creationId xmlns:a16="http://schemas.microsoft.com/office/drawing/2014/main" id="{2A10B442-1073-EBAC-9232-04A505BE3912}"/>
              </a:ext>
            </a:extLst>
          </p:cNvPr>
          <p:cNvGrpSpPr/>
          <p:nvPr userDrawn="1"/>
        </p:nvGrpSpPr>
        <p:grpSpPr>
          <a:xfrm>
            <a:off x="10857361" y="5991228"/>
            <a:ext cx="762848" cy="433398"/>
            <a:chOff x="10857361" y="5991228"/>
            <a:chExt cx="762848" cy="433398"/>
          </a:xfrm>
        </p:grpSpPr>
        <p:sp>
          <p:nvSpPr>
            <p:cNvPr id="5" name="Freeform: Shape 4">
              <a:extLst>
                <a:ext uri="{FF2B5EF4-FFF2-40B4-BE49-F238E27FC236}">
                  <a16:creationId xmlns:a16="http://schemas.microsoft.com/office/drawing/2014/main" id="{6F4C641F-CA3D-F6F3-BDB3-3D1E1B197F15}"/>
                </a:ext>
              </a:extLst>
            </p:cNvPr>
            <p:cNvSpPr/>
            <p:nvPr/>
          </p:nvSpPr>
          <p:spPr>
            <a:xfrm>
              <a:off x="10857361" y="5991228"/>
              <a:ext cx="433398" cy="433398"/>
            </a:xfrm>
            <a:custGeom>
              <a:avLst/>
              <a:gdLst>
                <a:gd name="connsiteX0" fmla="*/ 51652 w 433398"/>
                <a:gd name="connsiteY0" fmla="*/ 233649 h 433398"/>
                <a:gd name="connsiteX1" fmla="*/ 34470 w 433398"/>
                <a:gd name="connsiteY1" fmla="*/ 254623 h 433398"/>
                <a:gd name="connsiteX2" fmla="*/ 36165 w 433398"/>
                <a:gd name="connsiteY2" fmla="*/ 263492 h 433398"/>
                <a:gd name="connsiteX3" fmla="*/ 78009 w 433398"/>
                <a:gd name="connsiteY3" fmla="*/ 255459 h 433398"/>
                <a:gd name="connsiteX4" fmla="*/ 76177 w 433398"/>
                <a:gd name="connsiteY4" fmla="*/ 245915 h 433398"/>
                <a:gd name="connsiteX5" fmla="*/ 51652 w 433398"/>
                <a:gd name="connsiteY5" fmla="*/ 233649 h 433398"/>
                <a:gd name="connsiteX6" fmla="*/ 45451 w 433398"/>
                <a:gd name="connsiteY6" fmla="*/ 166123 h 433398"/>
                <a:gd name="connsiteX7" fmla="*/ 36020 w 433398"/>
                <a:gd name="connsiteY7" fmla="*/ 172003 h 433398"/>
                <a:gd name="connsiteX8" fmla="*/ 34486 w 433398"/>
                <a:gd name="connsiteY8" fmla="*/ 178221 h 433398"/>
                <a:gd name="connsiteX9" fmla="*/ 50552 w 433398"/>
                <a:gd name="connsiteY9" fmla="*/ 182237 h 433398"/>
                <a:gd name="connsiteX10" fmla="*/ 51998 w 433398"/>
                <a:gd name="connsiteY10" fmla="*/ 176414 h 433398"/>
                <a:gd name="connsiteX11" fmla="*/ 45451 w 433398"/>
                <a:gd name="connsiteY11" fmla="*/ 166123 h 433398"/>
                <a:gd name="connsiteX12" fmla="*/ 82885 w 433398"/>
                <a:gd name="connsiteY12" fmla="*/ 100349 h 433398"/>
                <a:gd name="connsiteX13" fmla="*/ 69598 w 433398"/>
                <a:gd name="connsiteY13" fmla="*/ 102783 h 433398"/>
                <a:gd name="connsiteX14" fmla="*/ 64377 w 433398"/>
                <a:gd name="connsiteY14" fmla="*/ 109498 h 433398"/>
                <a:gd name="connsiteX15" fmla="*/ 80017 w 433398"/>
                <a:gd name="connsiteY15" fmla="*/ 121628 h 433398"/>
                <a:gd name="connsiteX16" fmla="*/ 84805 w 433398"/>
                <a:gd name="connsiteY16" fmla="*/ 115443 h 433398"/>
                <a:gd name="connsiteX17" fmla="*/ 82885 w 433398"/>
                <a:gd name="connsiteY17" fmla="*/ 100349 h 433398"/>
                <a:gd name="connsiteX18" fmla="*/ 70273 w 433398"/>
                <a:gd name="connsiteY18" fmla="*/ 168726 h 433398"/>
                <a:gd name="connsiteX19" fmla="*/ 58489 w 433398"/>
                <a:gd name="connsiteY19" fmla="*/ 176960 h 433398"/>
                <a:gd name="connsiteX20" fmla="*/ 56777 w 433398"/>
                <a:gd name="connsiteY20" fmla="*/ 183788 h 433398"/>
                <a:gd name="connsiteX21" fmla="*/ 75808 w 433398"/>
                <a:gd name="connsiteY21" fmla="*/ 188527 h 433398"/>
                <a:gd name="connsiteX22" fmla="*/ 77454 w 433398"/>
                <a:gd name="connsiteY22" fmla="*/ 181876 h 433398"/>
                <a:gd name="connsiteX23" fmla="*/ 70273 w 433398"/>
                <a:gd name="connsiteY23" fmla="*/ 168726 h 433398"/>
                <a:gd name="connsiteX24" fmla="*/ 216707 w 433398"/>
                <a:gd name="connsiteY24" fmla="*/ 0 h 433398"/>
                <a:gd name="connsiteX25" fmla="*/ 0 w 433398"/>
                <a:gd name="connsiteY25" fmla="*/ 216691 h 433398"/>
                <a:gd name="connsiteX26" fmla="*/ 216707 w 433398"/>
                <a:gd name="connsiteY26" fmla="*/ 433398 h 433398"/>
                <a:gd name="connsiteX27" fmla="*/ 433398 w 433398"/>
                <a:gd name="connsiteY27" fmla="*/ 216691 h 433398"/>
                <a:gd name="connsiteX28" fmla="*/ 216707 w 433398"/>
                <a:gd name="connsiteY28" fmla="*/ 0 h 433398"/>
                <a:gd name="connsiteX29" fmla="*/ 221567 w 433398"/>
                <a:gd name="connsiteY29" fmla="*/ 22637 h 433398"/>
                <a:gd name="connsiteX30" fmla="*/ 237103 w 433398"/>
                <a:gd name="connsiteY30" fmla="*/ 24774 h 433398"/>
                <a:gd name="connsiteX31" fmla="*/ 237119 w 433398"/>
                <a:gd name="connsiteY31" fmla="*/ 32413 h 433398"/>
                <a:gd name="connsiteX32" fmla="*/ 221495 w 433398"/>
                <a:gd name="connsiteY32" fmla="*/ 29305 h 433398"/>
                <a:gd name="connsiteX33" fmla="*/ 202601 w 433398"/>
                <a:gd name="connsiteY33" fmla="*/ 51460 h 433398"/>
                <a:gd name="connsiteX34" fmla="*/ 220772 w 433398"/>
                <a:gd name="connsiteY34" fmla="*/ 74852 h 433398"/>
                <a:gd name="connsiteX35" fmla="*/ 228837 w 433398"/>
                <a:gd name="connsiteY35" fmla="*/ 73976 h 433398"/>
                <a:gd name="connsiteX36" fmla="*/ 228805 w 433398"/>
                <a:gd name="connsiteY36" fmla="*/ 49596 h 433398"/>
                <a:gd name="connsiteX37" fmla="*/ 238075 w 433398"/>
                <a:gd name="connsiteY37" fmla="*/ 49596 h 433398"/>
                <a:gd name="connsiteX38" fmla="*/ 238123 w 433398"/>
                <a:gd name="connsiteY38" fmla="*/ 78555 h 433398"/>
                <a:gd name="connsiteX39" fmla="*/ 219470 w 433398"/>
                <a:gd name="connsiteY39" fmla="*/ 81551 h 433398"/>
                <a:gd name="connsiteX40" fmla="*/ 193066 w 433398"/>
                <a:gd name="connsiteY40" fmla="*/ 51460 h 433398"/>
                <a:gd name="connsiteX41" fmla="*/ 221567 w 433398"/>
                <a:gd name="connsiteY41" fmla="*/ 22637 h 433398"/>
                <a:gd name="connsiteX42" fmla="*/ 118672 w 433398"/>
                <a:gd name="connsiteY42" fmla="*/ 50456 h 433398"/>
                <a:gd name="connsiteX43" fmla="*/ 136256 w 433398"/>
                <a:gd name="connsiteY43" fmla="*/ 85006 h 433398"/>
                <a:gd name="connsiteX44" fmla="*/ 152354 w 433398"/>
                <a:gd name="connsiteY44" fmla="*/ 90243 h 433398"/>
                <a:gd name="connsiteX45" fmla="*/ 157672 w 433398"/>
                <a:gd name="connsiteY45" fmla="*/ 74113 h 433398"/>
                <a:gd name="connsiteX46" fmla="*/ 140096 w 433398"/>
                <a:gd name="connsiteY46" fmla="*/ 39547 h 433398"/>
                <a:gd name="connsiteX47" fmla="*/ 148587 w 433398"/>
                <a:gd name="connsiteY47" fmla="*/ 35217 h 433398"/>
                <a:gd name="connsiteX48" fmla="*/ 166380 w 433398"/>
                <a:gd name="connsiteY48" fmla="*/ 70177 h 433398"/>
                <a:gd name="connsiteX49" fmla="*/ 155351 w 433398"/>
                <a:gd name="connsiteY49" fmla="*/ 96123 h 433398"/>
                <a:gd name="connsiteX50" fmla="*/ 127942 w 433398"/>
                <a:gd name="connsiteY50" fmla="*/ 89721 h 433398"/>
                <a:gd name="connsiteX51" fmla="*/ 110165 w 433398"/>
                <a:gd name="connsiteY51" fmla="*/ 54761 h 433398"/>
                <a:gd name="connsiteX52" fmla="*/ 118672 w 433398"/>
                <a:gd name="connsiteY52" fmla="*/ 50456 h 433398"/>
                <a:gd name="connsiteX53" fmla="*/ 65437 w 433398"/>
                <a:gd name="connsiteY53" fmla="*/ 97368 h 433398"/>
                <a:gd name="connsiteX54" fmla="*/ 88990 w 433398"/>
                <a:gd name="connsiteY54" fmla="*/ 92894 h 433398"/>
                <a:gd name="connsiteX55" fmla="*/ 93432 w 433398"/>
                <a:gd name="connsiteY55" fmla="*/ 112679 h 433398"/>
                <a:gd name="connsiteX56" fmla="*/ 123179 w 433398"/>
                <a:gd name="connsiteY56" fmla="*/ 113917 h 433398"/>
                <a:gd name="connsiteX57" fmla="*/ 116278 w 433398"/>
                <a:gd name="connsiteY57" fmla="*/ 122825 h 433398"/>
                <a:gd name="connsiteX58" fmla="*/ 88211 w 433398"/>
                <a:gd name="connsiteY58" fmla="*/ 121243 h 433398"/>
                <a:gd name="connsiteX59" fmla="*/ 84965 w 433398"/>
                <a:gd name="connsiteY59" fmla="*/ 125428 h 433398"/>
                <a:gd name="connsiteX60" fmla="*/ 103273 w 433398"/>
                <a:gd name="connsiteY60" fmla="*/ 139614 h 433398"/>
                <a:gd name="connsiteX61" fmla="*/ 97433 w 433398"/>
                <a:gd name="connsiteY61" fmla="*/ 147157 h 433398"/>
                <a:gd name="connsiteX62" fmla="*/ 53331 w 433398"/>
                <a:gd name="connsiteY62" fmla="*/ 113001 h 433398"/>
                <a:gd name="connsiteX63" fmla="*/ 65437 w 433398"/>
                <a:gd name="connsiteY63" fmla="*/ 97368 h 433398"/>
                <a:gd name="connsiteX64" fmla="*/ 29811 w 433398"/>
                <a:gd name="connsiteY64" fmla="*/ 169746 h 433398"/>
                <a:gd name="connsiteX65" fmla="*/ 47178 w 433398"/>
                <a:gd name="connsiteY65" fmla="*/ 156628 h 433398"/>
                <a:gd name="connsiteX66" fmla="*/ 56063 w 433398"/>
                <a:gd name="connsiteY66" fmla="*/ 168051 h 433398"/>
                <a:gd name="connsiteX67" fmla="*/ 56392 w 433398"/>
                <a:gd name="connsiteY67" fmla="*/ 168131 h 433398"/>
                <a:gd name="connsiteX68" fmla="*/ 72691 w 433398"/>
                <a:gd name="connsiteY68" fmla="*/ 159392 h 433398"/>
                <a:gd name="connsiteX69" fmla="*/ 83985 w 433398"/>
                <a:gd name="connsiteY69" fmla="*/ 182960 h 433398"/>
                <a:gd name="connsiteX70" fmla="*/ 79905 w 433398"/>
                <a:gd name="connsiteY70" fmla="*/ 199372 h 433398"/>
                <a:gd name="connsiteX71" fmla="*/ 25778 w 433398"/>
                <a:gd name="connsiteY71" fmla="*/ 185909 h 433398"/>
                <a:gd name="connsiteX72" fmla="*/ 29811 w 433398"/>
                <a:gd name="connsiteY72" fmla="*/ 169746 h 433398"/>
                <a:gd name="connsiteX73" fmla="*/ 27738 w 433398"/>
                <a:gd name="connsiteY73" fmla="*/ 254575 h 433398"/>
                <a:gd name="connsiteX74" fmla="*/ 49845 w 433398"/>
                <a:gd name="connsiteY74" fmla="*/ 224298 h 433398"/>
                <a:gd name="connsiteX75" fmla="*/ 82467 w 433398"/>
                <a:gd name="connsiteY75" fmla="*/ 243738 h 433398"/>
                <a:gd name="connsiteX76" fmla="*/ 86283 w 433398"/>
                <a:gd name="connsiteY76" fmla="*/ 263588 h 433398"/>
                <a:gd name="connsiteX77" fmla="*/ 31498 w 433398"/>
                <a:gd name="connsiteY77" fmla="*/ 274103 h 433398"/>
                <a:gd name="connsiteX78" fmla="*/ 27738 w 433398"/>
                <a:gd name="connsiteY78" fmla="*/ 254575 h 433398"/>
                <a:gd name="connsiteX79" fmla="*/ 79198 w 433398"/>
                <a:gd name="connsiteY79" fmla="*/ 353405 h 433398"/>
                <a:gd name="connsiteX80" fmla="*/ 72024 w 433398"/>
                <a:gd name="connsiteY80" fmla="*/ 344368 h 433398"/>
                <a:gd name="connsiteX81" fmla="*/ 90629 w 433398"/>
                <a:gd name="connsiteY81" fmla="*/ 298917 h 433398"/>
                <a:gd name="connsiteX82" fmla="*/ 57067 w 433398"/>
                <a:gd name="connsiteY82" fmla="*/ 325450 h 433398"/>
                <a:gd name="connsiteX83" fmla="*/ 51652 w 433398"/>
                <a:gd name="connsiteY83" fmla="*/ 318558 h 433398"/>
                <a:gd name="connsiteX84" fmla="*/ 95424 w 433398"/>
                <a:gd name="connsiteY84" fmla="*/ 283960 h 433398"/>
                <a:gd name="connsiteX85" fmla="*/ 101762 w 433398"/>
                <a:gd name="connsiteY85" fmla="*/ 292009 h 433398"/>
                <a:gd name="connsiteX86" fmla="*/ 82258 w 433398"/>
                <a:gd name="connsiteY86" fmla="*/ 339942 h 433398"/>
                <a:gd name="connsiteX87" fmla="*/ 117588 w 433398"/>
                <a:gd name="connsiteY87" fmla="*/ 312011 h 433398"/>
                <a:gd name="connsiteX88" fmla="*/ 122970 w 433398"/>
                <a:gd name="connsiteY88" fmla="*/ 318807 h 433398"/>
                <a:gd name="connsiteX89" fmla="*/ 79198 w 433398"/>
                <a:gd name="connsiteY89" fmla="*/ 353405 h 433398"/>
                <a:gd name="connsiteX90" fmla="*/ 140297 w 433398"/>
                <a:gd name="connsiteY90" fmla="*/ 393603 h 433398"/>
                <a:gd name="connsiteX91" fmla="*/ 129926 w 433398"/>
                <a:gd name="connsiteY91" fmla="*/ 388759 h 433398"/>
                <a:gd name="connsiteX92" fmla="*/ 136513 w 433398"/>
                <a:gd name="connsiteY92" fmla="*/ 330222 h 433398"/>
                <a:gd name="connsiteX93" fmla="*/ 145318 w 433398"/>
                <a:gd name="connsiteY93" fmla="*/ 334351 h 433398"/>
                <a:gd name="connsiteX94" fmla="*/ 143028 w 433398"/>
                <a:gd name="connsiteY94" fmla="*/ 352144 h 433398"/>
                <a:gd name="connsiteX95" fmla="*/ 160163 w 433398"/>
                <a:gd name="connsiteY95" fmla="*/ 360177 h 433398"/>
                <a:gd name="connsiteX96" fmla="*/ 172043 w 433398"/>
                <a:gd name="connsiteY96" fmla="*/ 346859 h 433398"/>
                <a:gd name="connsiteX97" fmla="*/ 180848 w 433398"/>
                <a:gd name="connsiteY97" fmla="*/ 350971 h 433398"/>
                <a:gd name="connsiteX98" fmla="*/ 140297 w 433398"/>
                <a:gd name="connsiteY98" fmla="*/ 393603 h 433398"/>
                <a:gd name="connsiteX99" fmla="*/ 219358 w 433398"/>
                <a:gd name="connsiteY99" fmla="*/ 409171 h 433398"/>
                <a:gd name="connsiteX100" fmla="*/ 219326 w 433398"/>
                <a:gd name="connsiteY100" fmla="*/ 359985 h 433398"/>
                <a:gd name="connsiteX101" fmla="*/ 195476 w 433398"/>
                <a:gd name="connsiteY101" fmla="*/ 359985 h 433398"/>
                <a:gd name="connsiteX102" fmla="*/ 195460 w 433398"/>
                <a:gd name="connsiteY102" fmla="*/ 353397 h 433398"/>
                <a:gd name="connsiteX103" fmla="*/ 228861 w 433398"/>
                <a:gd name="connsiteY103" fmla="*/ 353365 h 433398"/>
                <a:gd name="connsiteX104" fmla="*/ 228893 w 433398"/>
                <a:gd name="connsiteY104" fmla="*/ 409155 h 433398"/>
                <a:gd name="connsiteX105" fmla="*/ 219358 w 433398"/>
                <a:gd name="connsiteY105" fmla="*/ 409171 h 433398"/>
                <a:gd name="connsiteX106" fmla="*/ 216691 w 433398"/>
                <a:gd name="connsiteY106" fmla="*/ 329539 h 433398"/>
                <a:gd name="connsiteX107" fmla="*/ 103851 w 433398"/>
                <a:gd name="connsiteY107" fmla="*/ 216683 h 433398"/>
                <a:gd name="connsiteX108" fmla="*/ 216691 w 433398"/>
                <a:gd name="connsiteY108" fmla="*/ 103827 h 433398"/>
                <a:gd name="connsiteX109" fmla="*/ 329563 w 433398"/>
                <a:gd name="connsiteY109" fmla="*/ 216683 h 433398"/>
                <a:gd name="connsiteX110" fmla="*/ 216691 w 433398"/>
                <a:gd name="connsiteY110" fmla="*/ 329539 h 433398"/>
                <a:gd name="connsiteX111" fmla="*/ 138819 w 433398"/>
                <a:gd name="connsiteY111" fmla="*/ 383248 h 433398"/>
                <a:gd name="connsiteX112" fmla="*/ 139461 w 433398"/>
                <a:gd name="connsiteY112" fmla="*/ 383545 h 433398"/>
                <a:gd name="connsiteX113" fmla="*/ 155744 w 433398"/>
                <a:gd name="connsiteY113" fmla="*/ 365286 h 433398"/>
                <a:gd name="connsiteX114" fmla="*/ 142064 w 433398"/>
                <a:gd name="connsiteY114" fmla="*/ 358900 h 433398"/>
                <a:gd name="connsiteX115" fmla="*/ 138819 w 433398"/>
                <a:gd name="connsiteY115" fmla="*/ 383248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33398" h="433398">
                  <a:moveTo>
                    <a:pt x="51652" y="233649"/>
                  </a:moveTo>
                  <a:cubicBezTo>
                    <a:pt x="37498" y="236380"/>
                    <a:pt x="32229" y="242951"/>
                    <a:pt x="34470" y="254623"/>
                  </a:cubicBezTo>
                  <a:lnTo>
                    <a:pt x="36165" y="263492"/>
                  </a:lnTo>
                  <a:lnTo>
                    <a:pt x="78009" y="255459"/>
                  </a:lnTo>
                  <a:lnTo>
                    <a:pt x="76177" y="245915"/>
                  </a:lnTo>
                  <a:cubicBezTo>
                    <a:pt x="73864" y="233898"/>
                    <a:pt x="65019" y="231094"/>
                    <a:pt x="51652" y="233649"/>
                  </a:cubicBezTo>
                  <a:close/>
                  <a:moveTo>
                    <a:pt x="45451" y="166123"/>
                  </a:moveTo>
                  <a:cubicBezTo>
                    <a:pt x="40559" y="164918"/>
                    <a:pt x="37201" y="167288"/>
                    <a:pt x="36020" y="172003"/>
                  </a:cubicBezTo>
                  <a:lnTo>
                    <a:pt x="34486" y="178221"/>
                  </a:lnTo>
                  <a:lnTo>
                    <a:pt x="50552" y="182237"/>
                  </a:lnTo>
                  <a:lnTo>
                    <a:pt x="51998" y="176414"/>
                  </a:lnTo>
                  <a:cubicBezTo>
                    <a:pt x="53363" y="170951"/>
                    <a:pt x="50753" y="167441"/>
                    <a:pt x="45451" y="166123"/>
                  </a:cubicBezTo>
                  <a:close/>
                  <a:moveTo>
                    <a:pt x="82885" y="100349"/>
                  </a:moveTo>
                  <a:cubicBezTo>
                    <a:pt x="78081" y="96629"/>
                    <a:pt x="73518" y="97714"/>
                    <a:pt x="69598" y="102783"/>
                  </a:cubicBezTo>
                  <a:lnTo>
                    <a:pt x="64377" y="109498"/>
                  </a:lnTo>
                  <a:lnTo>
                    <a:pt x="80017" y="121628"/>
                  </a:lnTo>
                  <a:lnTo>
                    <a:pt x="84805" y="115443"/>
                  </a:lnTo>
                  <a:cubicBezTo>
                    <a:pt x="88789" y="110294"/>
                    <a:pt x="88379" y="104598"/>
                    <a:pt x="82885" y="100349"/>
                  </a:cubicBezTo>
                  <a:close/>
                  <a:moveTo>
                    <a:pt x="70273" y="168726"/>
                  </a:moveTo>
                  <a:cubicBezTo>
                    <a:pt x="63967" y="167159"/>
                    <a:pt x="59951" y="171080"/>
                    <a:pt x="58489" y="176960"/>
                  </a:cubicBezTo>
                  <a:lnTo>
                    <a:pt x="56777" y="183788"/>
                  </a:lnTo>
                  <a:lnTo>
                    <a:pt x="75808" y="188527"/>
                  </a:lnTo>
                  <a:lnTo>
                    <a:pt x="77454" y="181876"/>
                  </a:lnTo>
                  <a:cubicBezTo>
                    <a:pt x="79077" y="175393"/>
                    <a:pt x="77181" y="170453"/>
                    <a:pt x="70273" y="168726"/>
                  </a:cubicBezTo>
                  <a:close/>
                  <a:moveTo>
                    <a:pt x="216707" y="0"/>
                  </a:moveTo>
                  <a:cubicBezTo>
                    <a:pt x="97039" y="0"/>
                    <a:pt x="0" y="97007"/>
                    <a:pt x="0" y="216691"/>
                  </a:cubicBezTo>
                  <a:cubicBezTo>
                    <a:pt x="0" y="336367"/>
                    <a:pt x="97039" y="433398"/>
                    <a:pt x="216707" y="433398"/>
                  </a:cubicBezTo>
                  <a:cubicBezTo>
                    <a:pt x="336383" y="433398"/>
                    <a:pt x="433398" y="336375"/>
                    <a:pt x="433398" y="216691"/>
                  </a:cubicBezTo>
                  <a:cubicBezTo>
                    <a:pt x="433390" y="97007"/>
                    <a:pt x="336383" y="0"/>
                    <a:pt x="216707" y="0"/>
                  </a:cubicBezTo>
                  <a:close/>
                  <a:moveTo>
                    <a:pt x="221567" y="22637"/>
                  </a:moveTo>
                  <a:cubicBezTo>
                    <a:pt x="226411" y="22621"/>
                    <a:pt x="233536" y="23657"/>
                    <a:pt x="237103" y="24774"/>
                  </a:cubicBezTo>
                  <a:lnTo>
                    <a:pt x="237119" y="32413"/>
                  </a:lnTo>
                  <a:cubicBezTo>
                    <a:pt x="233368" y="30847"/>
                    <a:pt x="226266" y="29305"/>
                    <a:pt x="221495" y="29305"/>
                  </a:cubicBezTo>
                  <a:cubicBezTo>
                    <a:pt x="208835" y="29321"/>
                    <a:pt x="202585" y="35394"/>
                    <a:pt x="202601" y="51460"/>
                  </a:cubicBezTo>
                  <a:cubicBezTo>
                    <a:pt x="202617" y="65766"/>
                    <a:pt x="207590" y="74884"/>
                    <a:pt x="220772" y="74852"/>
                  </a:cubicBezTo>
                  <a:cubicBezTo>
                    <a:pt x="223013" y="74852"/>
                    <a:pt x="227013" y="74322"/>
                    <a:pt x="228837" y="73976"/>
                  </a:cubicBezTo>
                  <a:lnTo>
                    <a:pt x="228805" y="49596"/>
                  </a:lnTo>
                  <a:lnTo>
                    <a:pt x="238075" y="49596"/>
                  </a:lnTo>
                  <a:lnTo>
                    <a:pt x="238123" y="78555"/>
                  </a:lnTo>
                  <a:cubicBezTo>
                    <a:pt x="232934" y="80122"/>
                    <a:pt x="226499" y="81519"/>
                    <a:pt x="219470" y="81551"/>
                  </a:cubicBezTo>
                  <a:cubicBezTo>
                    <a:pt x="201428" y="81551"/>
                    <a:pt x="193082" y="70980"/>
                    <a:pt x="193066" y="51460"/>
                  </a:cubicBezTo>
                  <a:cubicBezTo>
                    <a:pt x="193026" y="33514"/>
                    <a:pt x="200826" y="22653"/>
                    <a:pt x="221567" y="22637"/>
                  </a:cubicBezTo>
                  <a:close/>
                  <a:moveTo>
                    <a:pt x="118672" y="50456"/>
                  </a:moveTo>
                  <a:lnTo>
                    <a:pt x="136256" y="85006"/>
                  </a:lnTo>
                  <a:cubicBezTo>
                    <a:pt x="140506" y="93368"/>
                    <a:pt x="145542" y="93713"/>
                    <a:pt x="152354" y="90243"/>
                  </a:cubicBezTo>
                  <a:cubicBezTo>
                    <a:pt x="159231" y="86741"/>
                    <a:pt x="161954" y="82539"/>
                    <a:pt x="157672" y="74113"/>
                  </a:cubicBezTo>
                  <a:lnTo>
                    <a:pt x="140096" y="39547"/>
                  </a:lnTo>
                  <a:lnTo>
                    <a:pt x="148587" y="35217"/>
                  </a:lnTo>
                  <a:lnTo>
                    <a:pt x="166380" y="70177"/>
                  </a:lnTo>
                  <a:cubicBezTo>
                    <a:pt x="172831" y="82853"/>
                    <a:pt x="165866" y="90773"/>
                    <a:pt x="155351" y="96123"/>
                  </a:cubicBezTo>
                  <a:cubicBezTo>
                    <a:pt x="144820" y="101473"/>
                    <a:pt x="134393" y="102397"/>
                    <a:pt x="127942" y="89721"/>
                  </a:cubicBezTo>
                  <a:lnTo>
                    <a:pt x="110165" y="54761"/>
                  </a:lnTo>
                  <a:lnTo>
                    <a:pt x="118672" y="50456"/>
                  </a:lnTo>
                  <a:close/>
                  <a:moveTo>
                    <a:pt x="65437" y="97368"/>
                  </a:moveTo>
                  <a:cubicBezTo>
                    <a:pt x="72827" y="87849"/>
                    <a:pt x="80893" y="86636"/>
                    <a:pt x="88990" y="92894"/>
                  </a:cubicBezTo>
                  <a:cubicBezTo>
                    <a:pt x="95906" y="98276"/>
                    <a:pt x="96678" y="105771"/>
                    <a:pt x="93432" y="112679"/>
                  </a:cubicBezTo>
                  <a:lnTo>
                    <a:pt x="123179" y="113917"/>
                  </a:lnTo>
                  <a:lnTo>
                    <a:pt x="116278" y="122825"/>
                  </a:lnTo>
                  <a:lnTo>
                    <a:pt x="88211" y="121243"/>
                  </a:lnTo>
                  <a:lnTo>
                    <a:pt x="84965" y="125428"/>
                  </a:lnTo>
                  <a:lnTo>
                    <a:pt x="103273" y="139614"/>
                  </a:lnTo>
                  <a:lnTo>
                    <a:pt x="97433" y="147157"/>
                  </a:lnTo>
                  <a:lnTo>
                    <a:pt x="53331" y="113001"/>
                  </a:lnTo>
                  <a:lnTo>
                    <a:pt x="65437" y="97368"/>
                  </a:lnTo>
                  <a:close/>
                  <a:moveTo>
                    <a:pt x="29811" y="169746"/>
                  </a:moveTo>
                  <a:cubicBezTo>
                    <a:pt x="32542" y="158701"/>
                    <a:pt x="38422" y="154451"/>
                    <a:pt x="47178" y="156628"/>
                  </a:cubicBezTo>
                  <a:cubicBezTo>
                    <a:pt x="52745" y="158010"/>
                    <a:pt x="56071" y="163657"/>
                    <a:pt x="56063" y="168051"/>
                  </a:cubicBezTo>
                  <a:lnTo>
                    <a:pt x="56392" y="168131"/>
                  </a:lnTo>
                  <a:cubicBezTo>
                    <a:pt x="59043" y="161464"/>
                    <a:pt x="65365" y="157576"/>
                    <a:pt x="72691" y="159392"/>
                  </a:cubicBezTo>
                  <a:cubicBezTo>
                    <a:pt x="83126" y="161994"/>
                    <a:pt x="86668" y="172180"/>
                    <a:pt x="83985" y="182960"/>
                  </a:cubicBezTo>
                  <a:lnTo>
                    <a:pt x="79905" y="199372"/>
                  </a:lnTo>
                  <a:lnTo>
                    <a:pt x="25778" y="185909"/>
                  </a:lnTo>
                  <a:lnTo>
                    <a:pt x="29811" y="169746"/>
                  </a:lnTo>
                  <a:close/>
                  <a:moveTo>
                    <a:pt x="27738" y="254575"/>
                  </a:moveTo>
                  <a:cubicBezTo>
                    <a:pt x="24212" y="236187"/>
                    <a:pt x="34518" y="227231"/>
                    <a:pt x="49845" y="224298"/>
                  </a:cubicBezTo>
                  <a:cubicBezTo>
                    <a:pt x="65268" y="221334"/>
                    <a:pt x="78981" y="225584"/>
                    <a:pt x="82467" y="243738"/>
                  </a:cubicBezTo>
                  <a:lnTo>
                    <a:pt x="86283" y="263588"/>
                  </a:lnTo>
                  <a:lnTo>
                    <a:pt x="31498" y="274103"/>
                  </a:lnTo>
                  <a:lnTo>
                    <a:pt x="27738" y="254575"/>
                  </a:lnTo>
                  <a:close/>
                  <a:moveTo>
                    <a:pt x="79198" y="353405"/>
                  </a:moveTo>
                  <a:lnTo>
                    <a:pt x="72024" y="344368"/>
                  </a:lnTo>
                  <a:lnTo>
                    <a:pt x="90629" y="298917"/>
                  </a:lnTo>
                  <a:lnTo>
                    <a:pt x="57067" y="325450"/>
                  </a:lnTo>
                  <a:lnTo>
                    <a:pt x="51652" y="318558"/>
                  </a:lnTo>
                  <a:lnTo>
                    <a:pt x="95424" y="283960"/>
                  </a:lnTo>
                  <a:lnTo>
                    <a:pt x="101762" y="292009"/>
                  </a:lnTo>
                  <a:lnTo>
                    <a:pt x="82258" y="339942"/>
                  </a:lnTo>
                  <a:lnTo>
                    <a:pt x="117588" y="312011"/>
                  </a:lnTo>
                  <a:lnTo>
                    <a:pt x="122970" y="318807"/>
                  </a:lnTo>
                  <a:lnTo>
                    <a:pt x="79198" y="353405"/>
                  </a:lnTo>
                  <a:close/>
                  <a:moveTo>
                    <a:pt x="140297" y="393603"/>
                  </a:moveTo>
                  <a:lnTo>
                    <a:pt x="129926" y="388759"/>
                  </a:lnTo>
                  <a:lnTo>
                    <a:pt x="136513" y="330222"/>
                  </a:lnTo>
                  <a:lnTo>
                    <a:pt x="145318" y="334351"/>
                  </a:lnTo>
                  <a:lnTo>
                    <a:pt x="143028" y="352144"/>
                  </a:lnTo>
                  <a:lnTo>
                    <a:pt x="160163" y="360177"/>
                  </a:lnTo>
                  <a:lnTo>
                    <a:pt x="172043" y="346859"/>
                  </a:lnTo>
                  <a:lnTo>
                    <a:pt x="180848" y="350971"/>
                  </a:lnTo>
                  <a:lnTo>
                    <a:pt x="140297" y="393603"/>
                  </a:lnTo>
                  <a:close/>
                  <a:moveTo>
                    <a:pt x="219358" y="409171"/>
                  </a:moveTo>
                  <a:lnTo>
                    <a:pt x="219326" y="359985"/>
                  </a:lnTo>
                  <a:lnTo>
                    <a:pt x="195476" y="359985"/>
                  </a:lnTo>
                  <a:lnTo>
                    <a:pt x="195460" y="353397"/>
                  </a:lnTo>
                  <a:lnTo>
                    <a:pt x="228861" y="353365"/>
                  </a:lnTo>
                  <a:lnTo>
                    <a:pt x="228893" y="409155"/>
                  </a:lnTo>
                  <a:lnTo>
                    <a:pt x="219358" y="409171"/>
                  </a:lnTo>
                  <a:close/>
                  <a:moveTo>
                    <a:pt x="216691" y="329539"/>
                  </a:moveTo>
                  <a:cubicBezTo>
                    <a:pt x="154371" y="329539"/>
                    <a:pt x="103851" y="279003"/>
                    <a:pt x="103851" y="216683"/>
                  </a:cubicBezTo>
                  <a:cubicBezTo>
                    <a:pt x="103851" y="154363"/>
                    <a:pt x="154371" y="103827"/>
                    <a:pt x="216691" y="103827"/>
                  </a:cubicBezTo>
                  <a:cubicBezTo>
                    <a:pt x="279027" y="103827"/>
                    <a:pt x="329563" y="154363"/>
                    <a:pt x="329563" y="216683"/>
                  </a:cubicBezTo>
                  <a:cubicBezTo>
                    <a:pt x="329555" y="279003"/>
                    <a:pt x="279019" y="329539"/>
                    <a:pt x="216691" y="329539"/>
                  </a:cubicBezTo>
                  <a:close/>
                  <a:moveTo>
                    <a:pt x="138819" y="383248"/>
                  </a:moveTo>
                  <a:lnTo>
                    <a:pt x="139461" y="383545"/>
                  </a:lnTo>
                  <a:lnTo>
                    <a:pt x="155744" y="365286"/>
                  </a:lnTo>
                  <a:lnTo>
                    <a:pt x="142064" y="358900"/>
                  </a:lnTo>
                  <a:lnTo>
                    <a:pt x="138819" y="383248"/>
                  </a:lnTo>
                  <a:close/>
                </a:path>
              </a:pathLst>
            </a:custGeom>
            <a:solidFill>
              <a:srgbClr val="FFFFFF">
                <a:alpha val="80000"/>
              </a:srgbClr>
            </a:solidFill>
            <a:ln w="8021" cap="flat">
              <a:noFill/>
              <a:prstDash val="solid"/>
              <a:miter/>
            </a:ln>
          </p:spPr>
          <p:txBody>
            <a:bodyPr rtlCol="0" anchor="ctr"/>
            <a:lstStyle/>
            <a:p>
              <a:endParaRPr lang="da-DK"/>
            </a:p>
          </p:txBody>
        </p:sp>
        <p:sp>
          <p:nvSpPr>
            <p:cNvPr id="6" name="Freeform: Shape 5">
              <a:extLst>
                <a:ext uri="{FF2B5EF4-FFF2-40B4-BE49-F238E27FC236}">
                  <a16:creationId xmlns:a16="http://schemas.microsoft.com/office/drawing/2014/main" id="{4CB8FD11-802A-0F7A-BB64-2502D62ABBB9}"/>
                </a:ext>
              </a:extLst>
            </p:cNvPr>
            <p:cNvSpPr/>
            <p:nvPr/>
          </p:nvSpPr>
          <p:spPr>
            <a:xfrm>
              <a:off x="11186811" y="5991228"/>
              <a:ext cx="433398" cy="433398"/>
            </a:xfrm>
            <a:custGeom>
              <a:avLst/>
              <a:gdLst>
                <a:gd name="connsiteX0" fmla="*/ 282787 w 433398"/>
                <a:gd name="connsiteY0" fmla="*/ 41402 h 433398"/>
                <a:gd name="connsiteX1" fmla="*/ 260238 w 433398"/>
                <a:gd name="connsiteY1" fmla="*/ 57171 h 433398"/>
                <a:gd name="connsiteX2" fmla="*/ 257009 w 433398"/>
                <a:gd name="connsiteY2" fmla="*/ 70602 h 433398"/>
                <a:gd name="connsiteX3" fmla="*/ 291639 w 433398"/>
                <a:gd name="connsiteY3" fmla="*/ 49387 h 433398"/>
                <a:gd name="connsiteX4" fmla="*/ 282787 w 433398"/>
                <a:gd name="connsiteY4" fmla="*/ 41402 h 433398"/>
                <a:gd name="connsiteX5" fmla="*/ 333523 w 433398"/>
                <a:gd name="connsiteY5" fmla="*/ 349783 h 433398"/>
                <a:gd name="connsiteX6" fmla="*/ 347019 w 433398"/>
                <a:gd name="connsiteY6" fmla="*/ 349124 h 433398"/>
                <a:gd name="connsiteX7" fmla="*/ 353060 w 433398"/>
                <a:gd name="connsiteY7" fmla="*/ 343147 h 433398"/>
                <a:gd name="connsiteX8" fmla="*/ 339163 w 433398"/>
                <a:gd name="connsiteY8" fmla="*/ 329073 h 433398"/>
                <a:gd name="connsiteX9" fmla="*/ 333612 w 433398"/>
                <a:gd name="connsiteY9" fmla="*/ 334568 h 433398"/>
                <a:gd name="connsiteX10" fmla="*/ 333523 w 433398"/>
                <a:gd name="connsiteY10" fmla="*/ 349783 h 433398"/>
                <a:gd name="connsiteX11" fmla="*/ 266608 w 433398"/>
                <a:gd name="connsiteY11" fmla="*/ 84162 h 433398"/>
                <a:gd name="connsiteX12" fmla="*/ 289189 w 433398"/>
                <a:gd name="connsiteY12" fmla="*/ 68128 h 433398"/>
                <a:gd name="connsiteX13" fmla="*/ 292250 w 433398"/>
                <a:gd name="connsiteY13" fmla="*/ 56111 h 433398"/>
                <a:gd name="connsiteX14" fmla="*/ 257908 w 433398"/>
                <a:gd name="connsiteY14" fmla="*/ 77053 h 433398"/>
                <a:gd name="connsiteX15" fmla="*/ 266608 w 433398"/>
                <a:gd name="connsiteY15" fmla="*/ 84162 h 433398"/>
                <a:gd name="connsiteX16" fmla="*/ 220137 w 433398"/>
                <a:gd name="connsiteY16" fmla="*/ 382855 h 433398"/>
                <a:gd name="connsiteX17" fmla="*/ 209437 w 433398"/>
                <a:gd name="connsiteY17" fmla="*/ 393667 h 433398"/>
                <a:gd name="connsiteX18" fmla="*/ 219559 w 433398"/>
                <a:gd name="connsiteY18" fmla="*/ 402640 h 433398"/>
                <a:gd name="connsiteX19" fmla="*/ 228066 w 433398"/>
                <a:gd name="connsiteY19" fmla="*/ 402592 h 433398"/>
                <a:gd name="connsiteX20" fmla="*/ 227953 w 433398"/>
                <a:gd name="connsiteY20" fmla="*/ 382806 h 433398"/>
                <a:gd name="connsiteX21" fmla="*/ 220137 w 433398"/>
                <a:gd name="connsiteY21" fmla="*/ 382855 h 433398"/>
                <a:gd name="connsiteX22" fmla="*/ 216683 w 433398"/>
                <a:gd name="connsiteY22" fmla="*/ 0 h 433398"/>
                <a:gd name="connsiteX23" fmla="*/ 0 w 433398"/>
                <a:gd name="connsiteY23" fmla="*/ 216691 h 433398"/>
                <a:gd name="connsiteX24" fmla="*/ 216691 w 433398"/>
                <a:gd name="connsiteY24" fmla="*/ 433398 h 433398"/>
                <a:gd name="connsiteX25" fmla="*/ 433398 w 433398"/>
                <a:gd name="connsiteY25" fmla="*/ 216691 h 433398"/>
                <a:gd name="connsiteX26" fmla="*/ 216683 w 433398"/>
                <a:gd name="connsiteY26" fmla="*/ 0 h 433398"/>
                <a:gd name="connsiteX27" fmla="*/ 391891 w 433398"/>
                <a:gd name="connsiteY27" fmla="*/ 136015 h 433398"/>
                <a:gd name="connsiteX28" fmla="*/ 403531 w 433398"/>
                <a:gd name="connsiteY28" fmla="*/ 167425 h 433398"/>
                <a:gd name="connsiteX29" fmla="*/ 397330 w 433398"/>
                <a:gd name="connsiteY29" fmla="*/ 169714 h 433398"/>
                <a:gd name="connsiteX30" fmla="*/ 389016 w 433398"/>
                <a:gd name="connsiteY30" fmla="*/ 147262 h 433398"/>
                <a:gd name="connsiteX31" fmla="*/ 373640 w 433398"/>
                <a:gd name="connsiteY31" fmla="*/ 152957 h 433398"/>
                <a:gd name="connsiteX32" fmla="*/ 380211 w 433398"/>
                <a:gd name="connsiteY32" fmla="*/ 170702 h 433398"/>
                <a:gd name="connsiteX33" fmla="*/ 374034 w 433398"/>
                <a:gd name="connsiteY33" fmla="*/ 172991 h 433398"/>
                <a:gd name="connsiteX34" fmla="*/ 367463 w 433398"/>
                <a:gd name="connsiteY34" fmla="*/ 155230 h 433398"/>
                <a:gd name="connsiteX35" fmla="*/ 349059 w 433398"/>
                <a:gd name="connsiteY35" fmla="*/ 162058 h 433398"/>
                <a:gd name="connsiteX36" fmla="*/ 357655 w 433398"/>
                <a:gd name="connsiteY36" fmla="*/ 185250 h 433398"/>
                <a:gd name="connsiteX37" fmla="*/ 351477 w 433398"/>
                <a:gd name="connsiteY37" fmla="*/ 187539 h 433398"/>
                <a:gd name="connsiteX38" fmla="*/ 339564 w 433398"/>
                <a:gd name="connsiteY38" fmla="*/ 155407 h 433398"/>
                <a:gd name="connsiteX39" fmla="*/ 391891 w 433398"/>
                <a:gd name="connsiteY39" fmla="*/ 136015 h 433398"/>
                <a:gd name="connsiteX40" fmla="*/ 342279 w 433398"/>
                <a:gd name="connsiteY40" fmla="*/ 69518 h 433398"/>
                <a:gd name="connsiteX41" fmla="*/ 355879 w 433398"/>
                <a:gd name="connsiteY41" fmla="*/ 84018 h 433398"/>
                <a:gd name="connsiteX42" fmla="*/ 353397 w 433398"/>
                <a:gd name="connsiteY42" fmla="*/ 121435 h 433398"/>
                <a:gd name="connsiteX43" fmla="*/ 315441 w 433398"/>
                <a:gd name="connsiteY43" fmla="*/ 122440 h 433398"/>
                <a:gd name="connsiteX44" fmla="*/ 301584 w 433398"/>
                <a:gd name="connsiteY44" fmla="*/ 107707 h 433398"/>
                <a:gd name="connsiteX45" fmla="*/ 342279 w 433398"/>
                <a:gd name="connsiteY45" fmla="*/ 69518 h 433398"/>
                <a:gd name="connsiteX46" fmla="*/ 251313 w 433398"/>
                <a:gd name="connsiteY46" fmla="*/ 53797 h 433398"/>
                <a:gd name="connsiteX47" fmla="*/ 285124 w 433398"/>
                <a:gd name="connsiteY47" fmla="*/ 35233 h 433398"/>
                <a:gd name="connsiteX48" fmla="*/ 298130 w 433398"/>
                <a:gd name="connsiteY48" fmla="*/ 71494 h 433398"/>
                <a:gd name="connsiteX49" fmla="*/ 264287 w 433398"/>
                <a:gd name="connsiteY49" fmla="*/ 90323 h 433398"/>
                <a:gd name="connsiteX50" fmla="*/ 251313 w 433398"/>
                <a:gd name="connsiteY50" fmla="*/ 53797 h 433398"/>
                <a:gd name="connsiteX51" fmla="*/ 233520 w 433398"/>
                <a:gd name="connsiteY51" fmla="*/ 24196 h 433398"/>
                <a:gd name="connsiteX52" fmla="*/ 233568 w 433398"/>
                <a:gd name="connsiteY52" fmla="*/ 30783 h 433398"/>
                <a:gd name="connsiteX53" fmla="*/ 208401 w 433398"/>
                <a:gd name="connsiteY53" fmla="*/ 30927 h 433398"/>
                <a:gd name="connsiteX54" fmla="*/ 208497 w 433398"/>
                <a:gd name="connsiteY54" fmla="*/ 48198 h 433398"/>
                <a:gd name="connsiteX55" fmla="*/ 228725 w 433398"/>
                <a:gd name="connsiteY55" fmla="*/ 48070 h 433398"/>
                <a:gd name="connsiteX56" fmla="*/ 228757 w 433398"/>
                <a:gd name="connsiteY56" fmla="*/ 54673 h 433398"/>
                <a:gd name="connsiteX57" fmla="*/ 208529 w 433398"/>
                <a:gd name="connsiteY57" fmla="*/ 54785 h 433398"/>
                <a:gd name="connsiteX58" fmla="*/ 208674 w 433398"/>
                <a:gd name="connsiteY58" fmla="*/ 80105 h 433398"/>
                <a:gd name="connsiteX59" fmla="*/ 199131 w 433398"/>
                <a:gd name="connsiteY59" fmla="*/ 80154 h 433398"/>
                <a:gd name="connsiteX60" fmla="*/ 198818 w 433398"/>
                <a:gd name="connsiteY60" fmla="*/ 24380 h 433398"/>
                <a:gd name="connsiteX61" fmla="*/ 233520 w 433398"/>
                <a:gd name="connsiteY61" fmla="*/ 24196 h 433398"/>
                <a:gd name="connsiteX62" fmla="*/ 103835 w 433398"/>
                <a:gd name="connsiteY62" fmla="*/ 216691 h 433398"/>
                <a:gd name="connsiteX63" fmla="*/ 216691 w 433398"/>
                <a:gd name="connsiteY63" fmla="*/ 103835 h 433398"/>
                <a:gd name="connsiteX64" fmla="*/ 329547 w 433398"/>
                <a:gd name="connsiteY64" fmla="*/ 216691 h 433398"/>
                <a:gd name="connsiteX65" fmla="*/ 216691 w 433398"/>
                <a:gd name="connsiteY65" fmla="*/ 329547 h 433398"/>
                <a:gd name="connsiteX66" fmla="*/ 103835 w 433398"/>
                <a:gd name="connsiteY66" fmla="*/ 216691 h 433398"/>
                <a:gd name="connsiteX67" fmla="*/ 217848 w 433398"/>
                <a:gd name="connsiteY67" fmla="*/ 409243 h 433398"/>
                <a:gd name="connsiteX68" fmla="*/ 199806 w 433398"/>
                <a:gd name="connsiteY68" fmla="*/ 393458 h 433398"/>
                <a:gd name="connsiteX69" fmla="*/ 212658 w 433398"/>
                <a:gd name="connsiteY69" fmla="*/ 377770 h 433398"/>
                <a:gd name="connsiteX70" fmla="*/ 195259 w 433398"/>
                <a:gd name="connsiteY70" fmla="*/ 353574 h 433398"/>
                <a:gd name="connsiteX71" fmla="*/ 206537 w 433398"/>
                <a:gd name="connsiteY71" fmla="*/ 353494 h 433398"/>
                <a:gd name="connsiteX72" fmla="*/ 222619 w 433398"/>
                <a:gd name="connsiteY72" fmla="*/ 376589 h 433398"/>
                <a:gd name="connsiteX73" fmla="*/ 227921 w 433398"/>
                <a:gd name="connsiteY73" fmla="*/ 376573 h 433398"/>
                <a:gd name="connsiteX74" fmla="*/ 227793 w 433398"/>
                <a:gd name="connsiteY74" fmla="*/ 353397 h 433398"/>
                <a:gd name="connsiteX75" fmla="*/ 237336 w 433398"/>
                <a:gd name="connsiteY75" fmla="*/ 353333 h 433398"/>
                <a:gd name="connsiteX76" fmla="*/ 237633 w 433398"/>
                <a:gd name="connsiteY76" fmla="*/ 409123 h 433398"/>
                <a:gd name="connsiteX77" fmla="*/ 217848 w 433398"/>
                <a:gd name="connsiteY77" fmla="*/ 409243 h 433398"/>
                <a:gd name="connsiteX78" fmla="*/ 273814 w 433398"/>
                <a:gd name="connsiteY78" fmla="*/ 401523 h 433398"/>
                <a:gd name="connsiteX79" fmla="*/ 271275 w 433398"/>
                <a:gd name="connsiteY79" fmla="*/ 395434 h 433398"/>
                <a:gd name="connsiteX80" fmla="*/ 293350 w 433398"/>
                <a:gd name="connsiteY80" fmla="*/ 386148 h 433398"/>
                <a:gd name="connsiteX81" fmla="*/ 286980 w 433398"/>
                <a:gd name="connsiteY81" fmla="*/ 371038 h 433398"/>
                <a:gd name="connsiteX82" fmla="*/ 269548 w 433398"/>
                <a:gd name="connsiteY82" fmla="*/ 378380 h 433398"/>
                <a:gd name="connsiteX83" fmla="*/ 266994 w 433398"/>
                <a:gd name="connsiteY83" fmla="*/ 372307 h 433398"/>
                <a:gd name="connsiteX84" fmla="*/ 284426 w 433398"/>
                <a:gd name="connsiteY84" fmla="*/ 364965 h 433398"/>
                <a:gd name="connsiteX85" fmla="*/ 276818 w 433398"/>
                <a:gd name="connsiteY85" fmla="*/ 346891 h 433398"/>
                <a:gd name="connsiteX86" fmla="*/ 254037 w 433398"/>
                <a:gd name="connsiteY86" fmla="*/ 356490 h 433398"/>
                <a:gd name="connsiteX87" fmla="*/ 251482 w 433398"/>
                <a:gd name="connsiteY87" fmla="*/ 350401 h 433398"/>
                <a:gd name="connsiteX88" fmla="*/ 283084 w 433398"/>
                <a:gd name="connsiteY88" fmla="*/ 337114 h 433398"/>
                <a:gd name="connsiteX89" fmla="*/ 304701 w 433398"/>
                <a:gd name="connsiteY89" fmla="*/ 388526 h 433398"/>
                <a:gd name="connsiteX90" fmla="*/ 273814 w 433398"/>
                <a:gd name="connsiteY90" fmla="*/ 401523 h 433398"/>
                <a:gd name="connsiteX91" fmla="*/ 350425 w 433398"/>
                <a:gd name="connsiteY91" fmla="*/ 355036 h 433398"/>
                <a:gd name="connsiteX92" fmla="*/ 326486 w 433398"/>
                <a:gd name="connsiteY92" fmla="*/ 356354 h 433398"/>
                <a:gd name="connsiteX93" fmla="*/ 324711 w 433398"/>
                <a:gd name="connsiteY93" fmla="*/ 336159 h 433398"/>
                <a:gd name="connsiteX94" fmla="*/ 295359 w 433398"/>
                <a:gd name="connsiteY94" fmla="*/ 331025 h 433398"/>
                <a:gd name="connsiteX95" fmla="*/ 303375 w 433398"/>
                <a:gd name="connsiteY95" fmla="*/ 323089 h 433398"/>
                <a:gd name="connsiteX96" fmla="*/ 331001 w 433398"/>
                <a:gd name="connsiteY96" fmla="*/ 328342 h 433398"/>
                <a:gd name="connsiteX97" fmla="*/ 334769 w 433398"/>
                <a:gd name="connsiteY97" fmla="*/ 324623 h 433398"/>
                <a:gd name="connsiteX98" fmla="*/ 318502 w 433398"/>
                <a:gd name="connsiteY98" fmla="*/ 308147 h 433398"/>
                <a:gd name="connsiteX99" fmla="*/ 325282 w 433398"/>
                <a:gd name="connsiteY99" fmla="*/ 301448 h 433398"/>
                <a:gd name="connsiteX100" fmla="*/ 364491 w 433398"/>
                <a:gd name="connsiteY100" fmla="*/ 341123 h 433398"/>
                <a:gd name="connsiteX101" fmla="*/ 350425 w 433398"/>
                <a:gd name="connsiteY101" fmla="*/ 355036 h 433398"/>
                <a:gd name="connsiteX102" fmla="*/ 392928 w 433398"/>
                <a:gd name="connsiteY102" fmla="*/ 293993 h 433398"/>
                <a:gd name="connsiteX103" fmla="*/ 334158 w 433398"/>
                <a:gd name="connsiteY103" fmla="*/ 290539 h 433398"/>
                <a:gd name="connsiteX104" fmla="*/ 337797 w 433398"/>
                <a:gd name="connsiteY104" fmla="*/ 281534 h 433398"/>
                <a:gd name="connsiteX105" fmla="*/ 355687 w 433398"/>
                <a:gd name="connsiteY105" fmla="*/ 282867 h 433398"/>
                <a:gd name="connsiteX106" fmla="*/ 362780 w 433398"/>
                <a:gd name="connsiteY106" fmla="*/ 265339 h 433398"/>
                <a:gd name="connsiteX107" fmla="*/ 348850 w 433398"/>
                <a:gd name="connsiteY107" fmla="*/ 254181 h 433398"/>
                <a:gd name="connsiteX108" fmla="*/ 352489 w 433398"/>
                <a:gd name="connsiteY108" fmla="*/ 245160 h 433398"/>
                <a:gd name="connsiteX109" fmla="*/ 397217 w 433398"/>
                <a:gd name="connsiteY109" fmla="*/ 283365 h 433398"/>
                <a:gd name="connsiteX110" fmla="*/ 392928 w 433398"/>
                <a:gd name="connsiteY110" fmla="*/ 293993 h 433398"/>
                <a:gd name="connsiteX111" fmla="*/ 408680 w 433398"/>
                <a:gd name="connsiteY111" fmla="*/ 235015 h 433398"/>
                <a:gd name="connsiteX112" fmla="*/ 408512 w 433398"/>
                <a:gd name="connsiteY112" fmla="*/ 244743 h 433398"/>
                <a:gd name="connsiteX113" fmla="*/ 353068 w 433398"/>
                <a:gd name="connsiteY113" fmla="*/ 225158 h 433398"/>
                <a:gd name="connsiteX114" fmla="*/ 353269 w 433398"/>
                <a:gd name="connsiteY114" fmla="*/ 213703 h 433398"/>
                <a:gd name="connsiteX115" fmla="*/ 409387 w 433398"/>
                <a:gd name="connsiteY115" fmla="*/ 195878 h 433398"/>
                <a:gd name="connsiteX116" fmla="*/ 409219 w 433398"/>
                <a:gd name="connsiteY116" fmla="*/ 205686 h 433398"/>
                <a:gd name="connsiteX117" fmla="*/ 361237 w 433398"/>
                <a:gd name="connsiteY117" fmla="*/ 219840 h 433398"/>
                <a:gd name="connsiteX118" fmla="*/ 408680 w 433398"/>
                <a:gd name="connsiteY118" fmla="*/ 235015 h 433398"/>
                <a:gd name="connsiteX119" fmla="*/ 386951 w 433398"/>
                <a:gd name="connsiteY119" fmla="*/ 285390 h 433398"/>
                <a:gd name="connsiteX120" fmla="*/ 387216 w 433398"/>
                <a:gd name="connsiteY120" fmla="*/ 284747 h 433398"/>
                <a:gd name="connsiteX121" fmla="*/ 368122 w 433398"/>
                <a:gd name="connsiteY121" fmla="*/ 269468 h 433398"/>
                <a:gd name="connsiteX122" fmla="*/ 362475 w 433398"/>
                <a:gd name="connsiteY122" fmla="*/ 283462 h 433398"/>
                <a:gd name="connsiteX123" fmla="*/ 386951 w 433398"/>
                <a:gd name="connsiteY123" fmla="*/ 285390 h 433398"/>
                <a:gd name="connsiteX124" fmla="*/ 346874 w 433398"/>
                <a:gd name="connsiteY124" fmla="*/ 114471 h 433398"/>
                <a:gd name="connsiteX125" fmla="*/ 350184 w 433398"/>
                <a:gd name="connsiteY125" fmla="*/ 87576 h 433398"/>
                <a:gd name="connsiteX126" fmla="*/ 343999 w 433398"/>
                <a:gd name="connsiteY126" fmla="*/ 81005 h 433398"/>
                <a:gd name="connsiteX127" fmla="*/ 312951 w 433398"/>
                <a:gd name="connsiteY127" fmla="*/ 110157 h 433398"/>
                <a:gd name="connsiteX128" fmla="*/ 319586 w 433398"/>
                <a:gd name="connsiteY128" fmla="*/ 117234 h 433398"/>
                <a:gd name="connsiteX129" fmla="*/ 346874 w 433398"/>
                <a:gd name="connsiteY129" fmla="*/ 114471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33398" h="433398">
                  <a:moveTo>
                    <a:pt x="282787" y="41402"/>
                  </a:moveTo>
                  <a:cubicBezTo>
                    <a:pt x="272729" y="37603"/>
                    <a:pt x="266279" y="41185"/>
                    <a:pt x="260238" y="57171"/>
                  </a:cubicBezTo>
                  <a:cubicBezTo>
                    <a:pt x="258166" y="62601"/>
                    <a:pt x="257057" y="67012"/>
                    <a:pt x="257009" y="70602"/>
                  </a:cubicBezTo>
                  <a:lnTo>
                    <a:pt x="291639" y="49387"/>
                  </a:lnTo>
                  <a:cubicBezTo>
                    <a:pt x="290378" y="45579"/>
                    <a:pt x="287414" y="43145"/>
                    <a:pt x="282787" y="41402"/>
                  </a:cubicBezTo>
                  <a:close/>
                  <a:moveTo>
                    <a:pt x="333523" y="349783"/>
                  </a:moveTo>
                  <a:cubicBezTo>
                    <a:pt x="337773" y="354096"/>
                    <a:pt x="342448" y="353638"/>
                    <a:pt x="347019" y="349124"/>
                  </a:cubicBezTo>
                  <a:lnTo>
                    <a:pt x="353060" y="343147"/>
                  </a:lnTo>
                  <a:lnTo>
                    <a:pt x="339163" y="329073"/>
                  </a:lnTo>
                  <a:lnTo>
                    <a:pt x="333612" y="334568"/>
                  </a:lnTo>
                  <a:cubicBezTo>
                    <a:pt x="328977" y="339147"/>
                    <a:pt x="328631" y="344842"/>
                    <a:pt x="333523" y="349783"/>
                  </a:cubicBezTo>
                  <a:close/>
                  <a:moveTo>
                    <a:pt x="266608" y="84162"/>
                  </a:moveTo>
                  <a:cubicBezTo>
                    <a:pt x="276682" y="87978"/>
                    <a:pt x="283148" y="84114"/>
                    <a:pt x="289189" y="68128"/>
                  </a:cubicBezTo>
                  <a:cubicBezTo>
                    <a:pt x="291013" y="63324"/>
                    <a:pt x="292017" y="59453"/>
                    <a:pt x="292250" y="56111"/>
                  </a:cubicBezTo>
                  <a:lnTo>
                    <a:pt x="257908" y="77053"/>
                  </a:lnTo>
                  <a:cubicBezTo>
                    <a:pt x="259363" y="80298"/>
                    <a:pt x="262311" y="82539"/>
                    <a:pt x="266608" y="84162"/>
                  </a:cubicBezTo>
                  <a:close/>
                  <a:moveTo>
                    <a:pt x="220137" y="382855"/>
                  </a:moveTo>
                  <a:cubicBezTo>
                    <a:pt x="213638" y="382887"/>
                    <a:pt x="209405" y="386726"/>
                    <a:pt x="209437" y="393667"/>
                  </a:cubicBezTo>
                  <a:cubicBezTo>
                    <a:pt x="209469" y="399740"/>
                    <a:pt x="213140" y="402672"/>
                    <a:pt x="219559" y="402640"/>
                  </a:cubicBezTo>
                  <a:lnTo>
                    <a:pt x="228066" y="402592"/>
                  </a:lnTo>
                  <a:lnTo>
                    <a:pt x="227953" y="382806"/>
                  </a:lnTo>
                  <a:lnTo>
                    <a:pt x="220137" y="382855"/>
                  </a:lnTo>
                  <a:close/>
                  <a:moveTo>
                    <a:pt x="216683" y="0"/>
                  </a:moveTo>
                  <a:cubicBezTo>
                    <a:pt x="97023" y="0"/>
                    <a:pt x="0" y="97007"/>
                    <a:pt x="0" y="216691"/>
                  </a:cubicBezTo>
                  <a:cubicBezTo>
                    <a:pt x="0" y="336367"/>
                    <a:pt x="97023" y="433398"/>
                    <a:pt x="216691" y="433398"/>
                  </a:cubicBezTo>
                  <a:cubicBezTo>
                    <a:pt x="336383" y="433398"/>
                    <a:pt x="433398" y="336375"/>
                    <a:pt x="433398" y="216691"/>
                  </a:cubicBezTo>
                  <a:cubicBezTo>
                    <a:pt x="433390" y="97007"/>
                    <a:pt x="336383" y="0"/>
                    <a:pt x="216683" y="0"/>
                  </a:cubicBezTo>
                  <a:close/>
                  <a:moveTo>
                    <a:pt x="391891" y="136015"/>
                  </a:moveTo>
                  <a:lnTo>
                    <a:pt x="403531" y="167425"/>
                  </a:lnTo>
                  <a:lnTo>
                    <a:pt x="397330" y="169714"/>
                  </a:lnTo>
                  <a:lnTo>
                    <a:pt x="389016" y="147262"/>
                  </a:lnTo>
                  <a:lnTo>
                    <a:pt x="373640" y="152957"/>
                  </a:lnTo>
                  <a:lnTo>
                    <a:pt x="380211" y="170702"/>
                  </a:lnTo>
                  <a:lnTo>
                    <a:pt x="374034" y="172991"/>
                  </a:lnTo>
                  <a:lnTo>
                    <a:pt x="367463" y="155230"/>
                  </a:lnTo>
                  <a:lnTo>
                    <a:pt x="349059" y="162058"/>
                  </a:lnTo>
                  <a:lnTo>
                    <a:pt x="357655" y="185250"/>
                  </a:lnTo>
                  <a:lnTo>
                    <a:pt x="351477" y="187539"/>
                  </a:lnTo>
                  <a:lnTo>
                    <a:pt x="339564" y="155407"/>
                  </a:lnTo>
                  <a:lnTo>
                    <a:pt x="391891" y="136015"/>
                  </a:lnTo>
                  <a:close/>
                  <a:moveTo>
                    <a:pt x="342279" y="69518"/>
                  </a:moveTo>
                  <a:lnTo>
                    <a:pt x="355879" y="84018"/>
                  </a:lnTo>
                  <a:cubicBezTo>
                    <a:pt x="368700" y="97682"/>
                    <a:pt x="364772" y="110751"/>
                    <a:pt x="353397" y="121435"/>
                  </a:cubicBezTo>
                  <a:cubicBezTo>
                    <a:pt x="341942" y="132184"/>
                    <a:pt x="328077" y="135919"/>
                    <a:pt x="315441" y="122440"/>
                  </a:cubicBezTo>
                  <a:lnTo>
                    <a:pt x="301584" y="107707"/>
                  </a:lnTo>
                  <a:lnTo>
                    <a:pt x="342279" y="69518"/>
                  </a:lnTo>
                  <a:close/>
                  <a:moveTo>
                    <a:pt x="251313" y="53797"/>
                  </a:moveTo>
                  <a:cubicBezTo>
                    <a:pt x="258800" y="33980"/>
                    <a:pt x="268825" y="29072"/>
                    <a:pt x="285124" y="35233"/>
                  </a:cubicBezTo>
                  <a:cubicBezTo>
                    <a:pt x="301351" y="41370"/>
                    <a:pt x="305601" y="51693"/>
                    <a:pt x="298130" y="71494"/>
                  </a:cubicBezTo>
                  <a:cubicBezTo>
                    <a:pt x="290659" y="91199"/>
                    <a:pt x="280843" y="96581"/>
                    <a:pt x="264287" y="90323"/>
                  </a:cubicBezTo>
                  <a:cubicBezTo>
                    <a:pt x="247642" y="84034"/>
                    <a:pt x="243843" y="73502"/>
                    <a:pt x="251313" y="53797"/>
                  </a:cubicBezTo>
                  <a:close/>
                  <a:moveTo>
                    <a:pt x="233520" y="24196"/>
                  </a:moveTo>
                  <a:lnTo>
                    <a:pt x="233568" y="30783"/>
                  </a:lnTo>
                  <a:lnTo>
                    <a:pt x="208401" y="30927"/>
                  </a:lnTo>
                  <a:lnTo>
                    <a:pt x="208497" y="48198"/>
                  </a:lnTo>
                  <a:lnTo>
                    <a:pt x="228725" y="48070"/>
                  </a:lnTo>
                  <a:lnTo>
                    <a:pt x="228757" y="54673"/>
                  </a:lnTo>
                  <a:lnTo>
                    <a:pt x="208529" y="54785"/>
                  </a:lnTo>
                  <a:lnTo>
                    <a:pt x="208674" y="80105"/>
                  </a:lnTo>
                  <a:lnTo>
                    <a:pt x="199131" y="80154"/>
                  </a:lnTo>
                  <a:lnTo>
                    <a:pt x="198818" y="24380"/>
                  </a:lnTo>
                  <a:lnTo>
                    <a:pt x="233520" y="24196"/>
                  </a:lnTo>
                  <a:close/>
                  <a:moveTo>
                    <a:pt x="103835" y="216691"/>
                  </a:moveTo>
                  <a:cubicBezTo>
                    <a:pt x="103835" y="154371"/>
                    <a:pt x="154371" y="103835"/>
                    <a:pt x="216691" y="103835"/>
                  </a:cubicBezTo>
                  <a:cubicBezTo>
                    <a:pt x="279011" y="103835"/>
                    <a:pt x="329547" y="154371"/>
                    <a:pt x="329547" y="216691"/>
                  </a:cubicBezTo>
                  <a:cubicBezTo>
                    <a:pt x="329547" y="279012"/>
                    <a:pt x="279011" y="329547"/>
                    <a:pt x="216691" y="329547"/>
                  </a:cubicBezTo>
                  <a:cubicBezTo>
                    <a:pt x="154371" y="329547"/>
                    <a:pt x="103835" y="279003"/>
                    <a:pt x="103835" y="216691"/>
                  </a:cubicBezTo>
                  <a:close/>
                  <a:moveTo>
                    <a:pt x="217848" y="409243"/>
                  </a:moveTo>
                  <a:cubicBezTo>
                    <a:pt x="205798" y="409307"/>
                    <a:pt x="199870" y="403692"/>
                    <a:pt x="199806" y="393458"/>
                  </a:cubicBezTo>
                  <a:cubicBezTo>
                    <a:pt x="199773" y="384702"/>
                    <a:pt x="205204" y="379449"/>
                    <a:pt x="212658" y="377770"/>
                  </a:cubicBezTo>
                  <a:lnTo>
                    <a:pt x="195259" y="353574"/>
                  </a:lnTo>
                  <a:lnTo>
                    <a:pt x="206537" y="353494"/>
                  </a:lnTo>
                  <a:lnTo>
                    <a:pt x="222619" y="376589"/>
                  </a:lnTo>
                  <a:lnTo>
                    <a:pt x="227921" y="376573"/>
                  </a:lnTo>
                  <a:lnTo>
                    <a:pt x="227793" y="353397"/>
                  </a:lnTo>
                  <a:lnTo>
                    <a:pt x="237336" y="353333"/>
                  </a:lnTo>
                  <a:lnTo>
                    <a:pt x="237633" y="409123"/>
                  </a:lnTo>
                  <a:lnTo>
                    <a:pt x="217848" y="409243"/>
                  </a:lnTo>
                  <a:close/>
                  <a:moveTo>
                    <a:pt x="273814" y="401523"/>
                  </a:moveTo>
                  <a:lnTo>
                    <a:pt x="271275" y="395434"/>
                  </a:lnTo>
                  <a:lnTo>
                    <a:pt x="293350" y="386148"/>
                  </a:lnTo>
                  <a:lnTo>
                    <a:pt x="286980" y="371038"/>
                  </a:lnTo>
                  <a:lnTo>
                    <a:pt x="269548" y="378380"/>
                  </a:lnTo>
                  <a:lnTo>
                    <a:pt x="266994" y="372307"/>
                  </a:lnTo>
                  <a:lnTo>
                    <a:pt x="284426" y="364965"/>
                  </a:lnTo>
                  <a:lnTo>
                    <a:pt x="276818" y="346891"/>
                  </a:lnTo>
                  <a:lnTo>
                    <a:pt x="254037" y="356490"/>
                  </a:lnTo>
                  <a:lnTo>
                    <a:pt x="251482" y="350401"/>
                  </a:lnTo>
                  <a:lnTo>
                    <a:pt x="283084" y="337114"/>
                  </a:lnTo>
                  <a:lnTo>
                    <a:pt x="304701" y="388526"/>
                  </a:lnTo>
                  <a:lnTo>
                    <a:pt x="273814" y="401523"/>
                  </a:lnTo>
                  <a:close/>
                  <a:moveTo>
                    <a:pt x="350425" y="355036"/>
                  </a:moveTo>
                  <a:cubicBezTo>
                    <a:pt x="341846" y="363511"/>
                    <a:pt x="333684" y="363648"/>
                    <a:pt x="326486" y="356354"/>
                  </a:cubicBezTo>
                  <a:cubicBezTo>
                    <a:pt x="320333" y="350136"/>
                    <a:pt x="320558" y="342577"/>
                    <a:pt x="324711" y="336159"/>
                  </a:cubicBezTo>
                  <a:lnTo>
                    <a:pt x="295359" y="331025"/>
                  </a:lnTo>
                  <a:lnTo>
                    <a:pt x="303375" y="323089"/>
                  </a:lnTo>
                  <a:lnTo>
                    <a:pt x="331001" y="328342"/>
                  </a:lnTo>
                  <a:lnTo>
                    <a:pt x="334769" y="324623"/>
                  </a:lnTo>
                  <a:lnTo>
                    <a:pt x="318502" y="308147"/>
                  </a:lnTo>
                  <a:lnTo>
                    <a:pt x="325282" y="301448"/>
                  </a:lnTo>
                  <a:lnTo>
                    <a:pt x="364491" y="341123"/>
                  </a:lnTo>
                  <a:lnTo>
                    <a:pt x="350425" y="355036"/>
                  </a:lnTo>
                  <a:close/>
                  <a:moveTo>
                    <a:pt x="392928" y="293993"/>
                  </a:moveTo>
                  <a:lnTo>
                    <a:pt x="334158" y="290539"/>
                  </a:lnTo>
                  <a:lnTo>
                    <a:pt x="337797" y="281534"/>
                  </a:lnTo>
                  <a:lnTo>
                    <a:pt x="355687" y="282867"/>
                  </a:lnTo>
                  <a:lnTo>
                    <a:pt x="362780" y="265339"/>
                  </a:lnTo>
                  <a:lnTo>
                    <a:pt x="348850" y="254181"/>
                  </a:lnTo>
                  <a:lnTo>
                    <a:pt x="352489" y="245160"/>
                  </a:lnTo>
                  <a:lnTo>
                    <a:pt x="397217" y="283365"/>
                  </a:lnTo>
                  <a:lnTo>
                    <a:pt x="392928" y="293993"/>
                  </a:lnTo>
                  <a:close/>
                  <a:moveTo>
                    <a:pt x="408680" y="235015"/>
                  </a:moveTo>
                  <a:lnTo>
                    <a:pt x="408512" y="244743"/>
                  </a:lnTo>
                  <a:lnTo>
                    <a:pt x="353068" y="225158"/>
                  </a:lnTo>
                  <a:lnTo>
                    <a:pt x="353269" y="213703"/>
                  </a:lnTo>
                  <a:lnTo>
                    <a:pt x="409387" y="195878"/>
                  </a:lnTo>
                  <a:lnTo>
                    <a:pt x="409219" y="205686"/>
                  </a:lnTo>
                  <a:lnTo>
                    <a:pt x="361237" y="219840"/>
                  </a:lnTo>
                  <a:lnTo>
                    <a:pt x="408680" y="235015"/>
                  </a:lnTo>
                  <a:close/>
                  <a:moveTo>
                    <a:pt x="386951" y="285390"/>
                  </a:moveTo>
                  <a:lnTo>
                    <a:pt x="387216" y="284747"/>
                  </a:lnTo>
                  <a:lnTo>
                    <a:pt x="368122" y="269468"/>
                  </a:lnTo>
                  <a:lnTo>
                    <a:pt x="362475" y="283462"/>
                  </a:lnTo>
                  <a:lnTo>
                    <a:pt x="386951" y="285390"/>
                  </a:lnTo>
                  <a:close/>
                  <a:moveTo>
                    <a:pt x="346874" y="114471"/>
                  </a:moveTo>
                  <a:cubicBezTo>
                    <a:pt x="357374" y="104630"/>
                    <a:pt x="358313" y="96260"/>
                    <a:pt x="350184" y="87576"/>
                  </a:cubicBezTo>
                  <a:lnTo>
                    <a:pt x="343999" y="81005"/>
                  </a:lnTo>
                  <a:lnTo>
                    <a:pt x="312951" y="110157"/>
                  </a:lnTo>
                  <a:lnTo>
                    <a:pt x="319586" y="117234"/>
                  </a:lnTo>
                  <a:cubicBezTo>
                    <a:pt x="327973" y="126159"/>
                    <a:pt x="336929" y="123805"/>
                    <a:pt x="346874" y="114471"/>
                  </a:cubicBezTo>
                  <a:close/>
                </a:path>
              </a:pathLst>
            </a:custGeom>
            <a:solidFill>
              <a:srgbClr val="FFFFFF">
                <a:alpha val="81000"/>
              </a:srgbClr>
            </a:solidFill>
            <a:ln w="8021" cap="flat">
              <a:noFill/>
              <a:prstDash val="solid"/>
              <a:miter/>
            </a:ln>
          </p:spPr>
          <p:txBody>
            <a:bodyPr rtlCol="0" anchor="ctr"/>
            <a:lstStyle/>
            <a:p>
              <a:endParaRPr lang="da-DK"/>
            </a:p>
          </p:txBody>
        </p:sp>
      </p:grpSp>
    </p:spTree>
    <p:extLst>
      <p:ext uri="{BB962C8B-B14F-4D97-AF65-F5344CB8AC3E}">
        <p14:creationId xmlns:p14="http://schemas.microsoft.com/office/powerpoint/2010/main" val="2424191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eaker med billede">
    <p:bg>
      <p:bgPr>
        <a:solidFill>
          <a:schemeClr val="accent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34589E-DBEF-F10A-B123-19B3462ED4F1}"/>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32589A67-CE19-7A2E-E102-A4CFFF68B706}"/>
              </a:ext>
            </a:extLst>
          </p:cNvPr>
          <p:cNvSpPr>
            <a:spLocks noGrp="1"/>
          </p:cNvSpPr>
          <p:nvPr>
            <p:ph type="title" hasCustomPrompt="1"/>
          </p:nvPr>
        </p:nvSpPr>
        <p:spPr>
          <a:xfrm>
            <a:off x="6540049" y="1132611"/>
            <a:ext cx="5080451" cy="1569660"/>
          </a:xfrm>
        </p:spPr>
        <p:txBody>
          <a:bodyPr>
            <a:noAutofit/>
          </a:bodyPr>
          <a:lstStyle/>
          <a:p>
            <a:r>
              <a:rPr lang="da-DK" noProof="0" dirty="0"/>
              <a:t>Overskrift i en til tre linjer — </a:t>
            </a:r>
            <a:r>
              <a:rPr lang="da-DK" noProof="0" dirty="0" err="1"/>
              <a:t>breaker</a:t>
            </a:r>
            <a:r>
              <a:rPr lang="da-DK" noProof="0" dirty="0"/>
              <a:t> med billede</a:t>
            </a:r>
          </a:p>
        </p:txBody>
      </p:sp>
      <p:sp>
        <p:nvSpPr>
          <p:cNvPr id="7" name="Text Placeholder 10">
            <a:extLst>
              <a:ext uri="{FF2B5EF4-FFF2-40B4-BE49-F238E27FC236}">
                <a16:creationId xmlns:a16="http://schemas.microsoft.com/office/drawing/2014/main" id="{79654A37-0579-BB07-208B-277EC9F4E61A}"/>
              </a:ext>
            </a:extLst>
          </p:cNvPr>
          <p:cNvSpPr>
            <a:spLocks noGrp="1"/>
          </p:cNvSpPr>
          <p:nvPr>
            <p:ph type="body" sz="quarter" idx="10" hasCustomPrompt="1"/>
          </p:nvPr>
        </p:nvSpPr>
        <p:spPr>
          <a:xfrm>
            <a:off x="6540049" y="3110479"/>
            <a:ext cx="5080451" cy="756617"/>
          </a:xfrm>
        </p:spPr>
        <p:txBody>
          <a:bodyPr>
            <a:noAutofit/>
          </a:bodyPr>
          <a:lstStyle>
            <a:lvl1pPr marL="0" indent="0">
              <a:spcAft>
                <a:spcPts val="0"/>
              </a:spcAft>
              <a:buNone/>
              <a:defRPr sz="1800">
                <a:solidFill>
                  <a:schemeClr val="tx2"/>
                </a:solidFill>
              </a:defRPr>
            </a:lvl1pPr>
            <a:lvl2pPr marL="288000" indent="0">
              <a:buNone/>
              <a:defRPr/>
            </a:lvl2pPr>
          </a:lstStyle>
          <a:p>
            <a:pPr lvl="0"/>
            <a:r>
              <a:rPr lang="da-DK" noProof="0" dirty="0"/>
              <a:t>Manchet i </a:t>
            </a:r>
            <a:r>
              <a:rPr lang="da-DK" noProof="0" dirty="0" err="1"/>
              <a:t>maks</a:t>
            </a:r>
            <a:r>
              <a:rPr lang="da-DK" noProof="0" dirty="0"/>
              <a:t> tre linjer </a:t>
            </a:r>
            <a:r>
              <a:rPr lang="da-DK" noProof="0" dirty="0" err="1"/>
              <a:t>nostrum</a:t>
            </a:r>
            <a:r>
              <a:rPr lang="da-DK" noProof="0" dirty="0"/>
              <a:t> </a:t>
            </a:r>
            <a:r>
              <a:rPr lang="da-DK" noProof="0" dirty="0" err="1"/>
              <a:t>que</a:t>
            </a:r>
            <a:r>
              <a:rPr lang="da-DK" noProof="0" dirty="0"/>
              <a:t> </a:t>
            </a:r>
            <a:r>
              <a:rPr lang="da-DK" noProof="0" dirty="0" err="1"/>
              <a:t>veria</a:t>
            </a:r>
            <a:r>
              <a:rPr lang="da-DK" noProof="0" dirty="0"/>
              <a:t> </a:t>
            </a:r>
            <a:r>
              <a:rPr lang="da-DK" noProof="0" dirty="0" err="1"/>
              <a:t>velessus</a:t>
            </a:r>
            <a:r>
              <a:rPr lang="da-DK" noProof="0" dirty="0"/>
              <a:t> assimil </a:t>
            </a:r>
            <a:r>
              <a:rPr lang="da-DK" noProof="0" dirty="0" err="1"/>
              <a:t>imenihilibus</a:t>
            </a:r>
            <a:r>
              <a:rPr lang="da-DK" noProof="0" dirty="0"/>
              <a:t> as </a:t>
            </a:r>
            <a:r>
              <a:rPr lang="da-DK" noProof="0" dirty="0" err="1"/>
              <a:t>ressum</a:t>
            </a:r>
            <a:r>
              <a:rPr lang="da-DK" noProof="0" dirty="0"/>
              <a:t> </a:t>
            </a:r>
            <a:r>
              <a:rPr lang="da-DK" noProof="0" dirty="0" err="1"/>
              <a:t>que</a:t>
            </a:r>
            <a:r>
              <a:rPr lang="da-DK" noProof="0" dirty="0"/>
              <a:t> </a:t>
            </a:r>
            <a:r>
              <a:rPr lang="da-DK" noProof="0" dirty="0" err="1"/>
              <a:t>repella</a:t>
            </a:r>
            <a:r>
              <a:rPr lang="da-DK" noProof="0" dirty="0"/>
              <a:t> </a:t>
            </a:r>
            <a:r>
              <a:rPr lang="da-DK" noProof="0" dirty="0" err="1"/>
              <a:t>borume</a:t>
            </a:r>
            <a:r>
              <a:rPr lang="da-DK" noProof="0" dirty="0"/>
              <a:t> </a:t>
            </a:r>
            <a:r>
              <a:rPr lang="da-DK" noProof="0" dirty="0" err="1"/>
              <a:t>nimus</a:t>
            </a:r>
            <a:r>
              <a:rPr lang="da-DK" noProof="0" dirty="0"/>
              <a:t> </a:t>
            </a:r>
            <a:r>
              <a:rPr lang="da-DK" noProof="0" dirty="0" err="1"/>
              <a:t>dolupta</a:t>
            </a:r>
            <a:r>
              <a:rPr lang="da-DK" noProof="0" dirty="0"/>
              <a:t> </a:t>
            </a:r>
            <a:r>
              <a:rPr lang="da-DK" noProof="0" dirty="0" err="1"/>
              <a:t>tquam</a:t>
            </a:r>
            <a:r>
              <a:rPr lang="da-DK" noProof="0" dirty="0"/>
              <a:t> </a:t>
            </a:r>
            <a:r>
              <a:rPr lang="da-DK" noProof="0" dirty="0" err="1"/>
              <a:t>nate</a:t>
            </a:r>
            <a:r>
              <a:rPr lang="da-DK" noProof="0" dirty="0"/>
              <a:t> </a:t>
            </a:r>
            <a:r>
              <a:rPr lang="da-DK" noProof="0" dirty="0" err="1"/>
              <a:t>niminciis</a:t>
            </a:r>
            <a:r>
              <a:rPr lang="da-DK" noProof="0" dirty="0"/>
              <a:t> </a:t>
            </a:r>
            <a:r>
              <a:rPr lang="da-DK" noProof="0" dirty="0" err="1"/>
              <a:t>accaeserum</a:t>
            </a:r>
            <a:r>
              <a:rPr lang="da-DK" noProof="0" dirty="0"/>
              <a:t>.</a:t>
            </a:r>
          </a:p>
        </p:txBody>
      </p:sp>
      <p:sp>
        <p:nvSpPr>
          <p:cNvPr id="9" name="Picture Placeholder 8">
            <a:extLst>
              <a:ext uri="{FF2B5EF4-FFF2-40B4-BE49-F238E27FC236}">
                <a16:creationId xmlns:a16="http://schemas.microsoft.com/office/drawing/2014/main" id="{4C7D5A1B-444A-F49D-1D90-6E0E039EB041}"/>
              </a:ext>
            </a:extLst>
          </p:cNvPr>
          <p:cNvSpPr>
            <a:spLocks noGrp="1"/>
          </p:cNvSpPr>
          <p:nvPr>
            <p:ph type="pic" sz="quarter" idx="11" hasCustomPrompt="1"/>
          </p:nvPr>
        </p:nvSpPr>
        <p:spPr>
          <a:xfrm>
            <a:off x="0" y="0"/>
            <a:ext cx="6096000" cy="6858000"/>
          </a:xfrm>
          <a:noFill/>
        </p:spPr>
        <p:txBody>
          <a:bodyPr bIns="576000" anchor="ctr" anchorCtr="0">
            <a:noAutofit/>
          </a:bodyPr>
          <a:lstStyle>
            <a:lvl1pPr marL="0" indent="0" algn="ctr">
              <a:buNone/>
              <a:defRPr>
                <a:solidFill>
                  <a:schemeClr val="tx1"/>
                </a:solidFill>
              </a:defRPr>
            </a:lvl1pPr>
          </a:lstStyle>
          <a:p>
            <a:r>
              <a:rPr lang="da-DK" dirty="0"/>
              <a:t>Indsæt billede</a:t>
            </a:r>
          </a:p>
        </p:txBody>
      </p:sp>
      <p:pic>
        <p:nvPicPr>
          <p:cNvPr id="6" name="Graphic 5">
            <a:extLst>
              <a:ext uri="{FF2B5EF4-FFF2-40B4-BE49-F238E27FC236}">
                <a16:creationId xmlns:a16="http://schemas.microsoft.com/office/drawing/2014/main" id="{4CADE800-1B68-04FB-1A4D-A5DBDE2E2B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57361" y="5991228"/>
            <a:ext cx="763139" cy="433784"/>
          </a:xfrm>
          <a:prstGeom prst="rect">
            <a:avLst/>
          </a:prstGeom>
        </p:spPr>
      </p:pic>
    </p:spTree>
    <p:extLst>
      <p:ext uri="{BB962C8B-B14F-4D97-AF65-F5344CB8AC3E}">
        <p14:creationId xmlns:p14="http://schemas.microsoft.com/office/powerpoint/2010/main" val="304453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er med tal - Hv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89A67-CE19-7A2E-E102-A4CFFF68B706}"/>
              </a:ext>
            </a:extLst>
          </p:cNvPr>
          <p:cNvSpPr>
            <a:spLocks noGrp="1"/>
          </p:cNvSpPr>
          <p:nvPr>
            <p:ph type="title" hasCustomPrompt="1"/>
          </p:nvPr>
        </p:nvSpPr>
        <p:spPr>
          <a:xfrm>
            <a:off x="6540049" y="1132611"/>
            <a:ext cx="5080451" cy="1569660"/>
          </a:xfrm>
        </p:spPr>
        <p:txBody>
          <a:bodyPr>
            <a:noAutofit/>
          </a:bodyPr>
          <a:lstStyle/>
          <a:p>
            <a:r>
              <a:rPr lang="da-DK" noProof="0" dirty="0"/>
              <a:t>Overskrift i en til tre linjer — </a:t>
            </a:r>
            <a:r>
              <a:rPr lang="da-DK" noProof="0" dirty="0" err="1"/>
              <a:t>breaker</a:t>
            </a:r>
            <a:r>
              <a:rPr lang="da-DK" noProof="0" dirty="0"/>
              <a:t> med stort tal</a:t>
            </a:r>
          </a:p>
        </p:txBody>
      </p:sp>
      <p:sp>
        <p:nvSpPr>
          <p:cNvPr id="7" name="Text Placeholder 10">
            <a:extLst>
              <a:ext uri="{FF2B5EF4-FFF2-40B4-BE49-F238E27FC236}">
                <a16:creationId xmlns:a16="http://schemas.microsoft.com/office/drawing/2014/main" id="{79654A37-0579-BB07-208B-277EC9F4E61A}"/>
              </a:ext>
            </a:extLst>
          </p:cNvPr>
          <p:cNvSpPr>
            <a:spLocks noGrp="1"/>
          </p:cNvSpPr>
          <p:nvPr>
            <p:ph type="body" sz="quarter" idx="10" hasCustomPrompt="1"/>
          </p:nvPr>
        </p:nvSpPr>
        <p:spPr>
          <a:xfrm>
            <a:off x="6540049" y="3110479"/>
            <a:ext cx="5080451" cy="756617"/>
          </a:xfrm>
        </p:spPr>
        <p:txBody>
          <a:bodyPr>
            <a:noAutofit/>
          </a:bodyPr>
          <a:lstStyle>
            <a:lvl1pPr marL="0" indent="0">
              <a:spcAft>
                <a:spcPts val="0"/>
              </a:spcAft>
              <a:buNone/>
              <a:defRPr sz="1800">
                <a:solidFill>
                  <a:schemeClr val="tx2"/>
                </a:solidFill>
              </a:defRPr>
            </a:lvl1pPr>
            <a:lvl2pPr marL="288000" indent="0">
              <a:buNone/>
              <a:defRPr/>
            </a:lvl2pPr>
          </a:lstStyle>
          <a:p>
            <a:pPr lvl="0"/>
            <a:r>
              <a:rPr lang="da-DK" noProof="0" dirty="0"/>
              <a:t>Manchet i </a:t>
            </a:r>
            <a:r>
              <a:rPr lang="da-DK" noProof="0" dirty="0" err="1"/>
              <a:t>maks</a:t>
            </a:r>
            <a:r>
              <a:rPr lang="da-DK" noProof="0" dirty="0"/>
              <a:t> tre linjer </a:t>
            </a:r>
            <a:r>
              <a:rPr lang="da-DK" noProof="0" dirty="0" err="1"/>
              <a:t>nostrum</a:t>
            </a:r>
            <a:r>
              <a:rPr lang="da-DK" noProof="0" dirty="0"/>
              <a:t> </a:t>
            </a:r>
            <a:r>
              <a:rPr lang="da-DK" noProof="0" dirty="0" err="1"/>
              <a:t>que</a:t>
            </a:r>
            <a:r>
              <a:rPr lang="da-DK" noProof="0" dirty="0"/>
              <a:t> </a:t>
            </a:r>
            <a:r>
              <a:rPr lang="da-DK" noProof="0" dirty="0" err="1"/>
              <a:t>veria</a:t>
            </a:r>
            <a:r>
              <a:rPr lang="da-DK" noProof="0" dirty="0"/>
              <a:t> </a:t>
            </a:r>
            <a:r>
              <a:rPr lang="da-DK" noProof="0" dirty="0" err="1"/>
              <a:t>velessus</a:t>
            </a:r>
            <a:r>
              <a:rPr lang="da-DK" noProof="0" dirty="0"/>
              <a:t> assimil </a:t>
            </a:r>
            <a:r>
              <a:rPr lang="da-DK" noProof="0" dirty="0" err="1"/>
              <a:t>imenihilibus</a:t>
            </a:r>
            <a:r>
              <a:rPr lang="da-DK" noProof="0" dirty="0"/>
              <a:t> as </a:t>
            </a:r>
            <a:r>
              <a:rPr lang="da-DK" noProof="0" dirty="0" err="1"/>
              <a:t>ressum</a:t>
            </a:r>
            <a:r>
              <a:rPr lang="da-DK" noProof="0" dirty="0"/>
              <a:t> </a:t>
            </a:r>
            <a:r>
              <a:rPr lang="da-DK" noProof="0" dirty="0" err="1"/>
              <a:t>que</a:t>
            </a:r>
            <a:r>
              <a:rPr lang="da-DK" noProof="0" dirty="0"/>
              <a:t> </a:t>
            </a:r>
            <a:r>
              <a:rPr lang="da-DK" noProof="0" dirty="0" err="1"/>
              <a:t>repella</a:t>
            </a:r>
            <a:r>
              <a:rPr lang="da-DK" noProof="0" dirty="0"/>
              <a:t> </a:t>
            </a:r>
            <a:r>
              <a:rPr lang="da-DK" noProof="0" dirty="0" err="1"/>
              <a:t>borume</a:t>
            </a:r>
            <a:r>
              <a:rPr lang="da-DK" noProof="0" dirty="0"/>
              <a:t> </a:t>
            </a:r>
            <a:r>
              <a:rPr lang="da-DK" noProof="0" dirty="0" err="1"/>
              <a:t>nimus</a:t>
            </a:r>
            <a:r>
              <a:rPr lang="da-DK" noProof="0" dirty="0"/>
              <a:t> </a:t>
            </a:r>
            <a:r>
              <a:rPr lang="da-DK" noProof="0" dirty="0" err="1"/>
              <a:t>dolupta</a:t>
            </a:r>
            <a:r>
              <a:rPr lang="da-DK" noProof="0" dirty="0"/>
              <a:t> </a:t>
            </a:r>
            <a:r>
              <a:rPr lang="da-DK" noProof="0" dirty="0" err="1"/>
              <a:t>tquam</a:t>
            </a:r>
            <a:r>
              <a:rPr lang="da-DK" noProof="0" dirty="0"/>
              <a:t> </a:t>
            </a:r>
            <a:r>
              <a:rPr lang="da-DK" noProof="0" dirty="0" err="1"/>
              <a:t>nate</a:t>
            </a:r>
            <a:r>
              <a:rPr lang="da-DK" noProof="0" dirty="0"/>
              <a:t> </a:t>
            </a:r>
            <a:r>
              <a:rPr lang="da-DK" noProof="0" dirty="0" err="1"/>
              <a:t>niminciis</a:t>
            </a:r>
            <a:r>
              <a:rPr lang="da-DK" noProof="0" dirty="0"/>
              <a:t> </a:t>
            </a:r>
            <a:r>
              <a:rPr lang="da-DK" noProof="0" dirty="0" err="1"/>
              <a:t>accaeserum</a:t>
            </a:r>
            <a:r>
              <a:rPr lang="da-DK" noProof="0" dirty="0"/>
              <a:t>.</a:t>
            </a:r>
          </a:p>
        </p:txBody>
      </p:sp>
      <p:sp>
        <p:nvSpPr>
          <p:cNvPr id="4" name="Text Placeholder 3">
            <a:extLst>
              <a:ext uri="{FF2B5EF4-FFF2-40B4-BE49-F238E27FC236}">
                <a16:creationId xmlns:a16="http://schemas.microsoft.com/office/drawing/2014/main" id="{A907FE6D-2AD2-9772-9089-D20F6C7AD117}"/>
              </a:ext>
            </a:extLst>
          </p:cNvPr>
          <p:cNvSpPr>
            <a:spLocks noGrp="1"/>
          </p:cNvSpPr>
          <p:nvPr>
            <p:ph type="body" sz="quarter" idx="11" hasCustomPrompt="1"/>
          </p:nvPr>
        </p:nvSpPr>
        <p:spPr>
          <a:xfrm>
            <a:off x="0" y="0"/>
            <a:ext cx="6096000" cy="6858000"/>
          </a:xfrm>
          <a:solidFill>
            <a:schemeClr val="accent4"/>
          </a:solidFill>
        </p:spPr>
        <p:txBody>
          <a:bodyPr lIns="0" tIns="0" rIns="144000" bIns="360000" anchor="ctr" anchorCtr="0">
            <a:noAutofit/>
          </a:bodyPr>
          <a:lstStyle>
            <a:lvl1pPr marL="0" indent="0" algn="ctr">
              <a:lnSpc>
                <a:spcPct val="100000"/>
              </a:lnSpc>
              <a:spcAft>
                <a:spcPts val="0"/>
              </a:spcAft>
              <a:buNone/>
              <a:defRPr sz="57000" b="1">
                <a:solidFill>
                  <a:schemeClr val="bg1"/>
                </a:solidFill>
                <a:latin typeface="LFPressSerifOffc" panose="00000500000000000000" pitchFamily="2" charset="0"/>
              </a:defRPr>
            </a:lvl1pPr>
          </a:lstStyle>
          <a:p>
            <a:pPr lvl="0"/>
            <a:r>
              <a:rPr lang="en-US" dirty="0"/>
              <a:t>0</a:t>
            </a:r>
          </a:p>
        </p:txBody>
      </p:sp>
    </p:spTree>
    <p:extLst>
      <p:ext uri="{BB962C8B-B14F-4D97-AF65-F5344CB8AC3E}">
        <p14:creationId xmlns:p14="http://schemas.microsoft.com/office/powerpoint/2010/main" val="93493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er med tal - Grå">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89A67-CE19-7A2E-E102-A4CFFF68B706}"/>
              </a:ext>
            </a:extLst>
          </p:cNvPr>
          <p:cNvSpPr>
            <a:spLocks noGrp="1"/>
          </p:cNvSpPr>
          <p:nvPr>
            <p:ph type="title" hasCustomPrompt="1"/>
          </p:nvPr>
        </p:nvSpPr>
        <p:spPr>
          <a:xfrm>
            <a:off x="6540049" y="1132611"/>
            <a:ext cx="5080451" cy="1569660"/>
          </a:xfrm>
        </p:spPr>
        <p:txBody>
          <a:bodyPr>
            <a:noAutofit/>
          </a:bodyPr>
          <a:lstStyle/>
          <a:p>
            <a:r>
              <a:rPr lang="da-DK" noProof="0" dirty="0"/>
              <a:t>Overskrift i en til tre linjer — </a:t>
            </a:r>
            <a:r>
              <a:rPr lang="da-DK" noProof="0" dirty="0" err="1"/>
              <a:t>breaker</a:t>
            </a:r>
            <a:r>
              <a:rPr lang="da-DK" noProof="0" dirty="0"/>
              <a:t> med stort tal</a:t>
            </a:r>
          </a:p>
        </p:txBody>
      </p:sp>
      <p:sp>
        <p:nvSpPr>
          <p:cNvPr id="7" name="Text Placeholder 10">
            <a:extLst>
              <a:ext uri="{FF2B5EF4-FFF2-40B4-BE49-F238E27FC236}">
                <a16:creationId xmlns:a16="http://schemas.microsoft.com/office/drawing/2014/main" id="{79654A37-0579-BB07-208B-277EC9F4E61A}"/>
              </a:ext>
            </a:extLst>
          </p:cNvPr>
          <p:cNvSpPr>
            <a:spLocks noGrp="1"/>
          </p:cNvSpPr>
          <p:nvPr>
            <p:ph type="body" sz="quarter" idx="10" hasCustomPrompt="1"/>
          </p:nvPr>
        </p:nvSpPr>
        <p:spPr>
          <a:xfrm>
            <a:off x="6540049" y="3110479"/>
            <a:ext cx="5080451" cy="756617"/>
          </a:xfrm>
        </p:spPr>
        <p:txBody>
          <a:bodyPr>
            <a:noAutofit/>
          </a:bodyPr>
          <a:lstStyle>
            <a:lvl1pPr marL="0" indent="0">
              <a:spcAft>
                <a:spcPts val="0"/>
              </a:spcAft>
              <a:buNone/>
              <a:defRPr sz="1800">
                <a:solidFill>
                  <a:schemeClr val="tx2"/>
                </a:solidFill>
              </a:defRPr>
            </a:lvl1pPr>
            <a:lvl2pPr marL="288000" indent="0">
              <a:buNone/>
              <a:defRPr/>
            </a:lvl2pPr>
          </a:lstStyle>
          <a:p>
            <a:pPr lvl="0"/>
            <a:r>
              <a:rPr lang="da-DK" noProof="0" dirty="0"/>
              <a:t>Manchet i </a:t>
            </a:r>
            <a:r>
              <a:rPr lang="da-DK" noProof="0" dirty="0" err="1"/>
              <a:t>maks</a:t>
            </a:r>
            <a:r>
              <a:rPr lang="da-DK" noProof="0" dirty="0"/>
              <a:t> tre linjer </a:t>
            </a:r>
            <a:r>
              <a:rPr lang="da-DK" noProof="0" dirty="0" err="1"/>
              <a:t>nostrum</a:t>
            </a:r>
            <a:r>
              <a:rPr lang="da-DK" noProof="0" dirty="0"/>
              <a:t> </a:t>
            </a:r>
            <a:r>
              <a:rPr lang="da-DK" noProof="0" dirty="0" err="1"/>
              <a:t>que</a:t>
            </a:r>
            <a:r>
              <a:rPr lang="da-DK" noProof="0" dirty="0"/>
              <a:t> </a:t>
            </a:r>
            <a:r>
              <a:rPr lang="da-DK" noProof="0" dirty="0" err="1"/>
              <a:t>veria</a:t>
            </a:r>
            <a:r>
              <a:rPr lang="da-DK" noProof="0" dirty="0"/>
              <a:t> </a:t>
            </a:r>
            <a:r>
              <a:rPr lang="da-DK" noProof="0" dirty="0" err="1"/>
              <a:t>velessus</a:t>
            </a:r>
            <a:r>
              <a:rPr lang="da-DK" noProof="0" dirty="0"/>
              <a:t> assimil </a:t>
            </a:r>
            <a:r>
              <a:rPr lang="da-DK" noProof="0" dirty="0" err="1"/>
              <a:t>imenihilibus</a:t>
            </a:r>
            <a:r>
              <a:rPr lang="da-DK" noProof="0" dirty="0"/>
              <a:t> as </a:t>
            </a:r>
            <a:r>
              <a:rPr lang="da-DK" noProof="0" dirty="0" err="1"/>
              <a:t>ressum</a:t>
            </a:r>
            <a:r>
              <a:rPr lang="da-DK" noProof="0" dirty="0"/>
              <a:t> </a:t>
            </a:r>
            <a:r>
              <a:rPr lang="da-DK" noProof="0" dirty="0" err="1"/>
              <a:t>que</a:t>
            </a:r>
            <a:r>
              <a:rPr lang="da-DK" noProof="0" dirty="0"/>
              <a:t> </a:t>
            </a:r>
            <a:r>
              <a:rPr lang="da-DK" noProof="0" dirty="0" err="1"/>
              <a:t>repella</a:t>
            </a:r>
            <a:r>
              <a:rPr lang="da-DK" noProof="0" dirty="0"/>
              <a:t> </a:t>
            </a:r>
            <a:r>
              <a:rPr lang="da-DK" noProof="0" dirty="0" err="1"/>
              <a:t>borume</a:t>
            </a:r>
            <a:r>
              <a:rPr lang="da-DK" noProof="0" dirty="0"/>
              <a:t> </a:t>
            </a:r>
            <a:r>
              <a:rPr lang="da-DK" noProof="0" dirty="0" err="1"/>
              <a:t>nimus</a:t>
            </a:r>
            <a:r>
              <a:rPr lang="da-DK" noProof="0" dirty="0"/>
              <a:t> </a:t>
            </a:r>
            <a:r>
              <a:rPr lang="da-DK" noProof="0" dirty="0" err="1"/>
              <a:t>dolupta</a:t>
            </a:r>
            <a:r>
              <a:rPr lang="da-DK" noProof="0" dirty="0"/>
              <a:t> </a:t>
            </a:r>
            <a:r>
              <a:rPr lang="da-DK" noProof="0" dirty="0" err="1"/>
              <a:t>tquam</a:t>
            </a:r>
            <a:r>
              <a:rPr lang="da-DK" noProof="0" dirty="0"/>
              <a:t> </a:t>
            </a:r>
            <a:r>
              <a:rPr lang="da-DK" noProof="0" dirty="0" err="1"/>
              <a:t>nate</a:t>
            </a:r>
            <a:r>
              <a:rPr lang="da-DK" noProof="0" dirty="0"/>
              <a:t> </a:t>
            </a:r>
            <a:r>
              <a:rPr lang="da-DK" noProof="0" dirty="0" err="1"/>
              <a:t>niminciis</a:t>
            </a:r>
            <a:r>
              <a:rPr lang="da-DK" noProof="0" dirty="0"/>
              <a:t> </a:t>
            </a:r>
            <a:r>
              <a:rPr lang="da-DK" noProof="0" dirty="0" err="1"/>
              <a:t>accaeserum</a:t>
            </a:r>
            <a:r>
              <a:rPr lang="da-DK" noProof="0" dirty="0"/>
              <a:t>.</a:t>
            </a:r>
          </a:p>
        </p:txBody>
      </p:sp>
      <p:sp>
        <p:nvSpPr>
          <p:cNvPr id="4" name="Text Placeholder 3">
            <a:extLst>
              <a:ext uri="{FF2B5EF4-FFF2-40B4-BE49-F238E27FC236}">
                <a16:creationId xmlns:a16="http://schemas.microsoft.com/office/drawing/2014/main" id="{A907FE6D-2AD2-9772-9089-D20F6C7AD117}"/>
              </a:ext>
            </a:extLst>
          </p:cNvPr>
          <p:cNvSpPr>
            <a:spLocks noGrp="1"/>
          </p:cNvSpPr>
          <p:nvPr>
            <p:ph type="body" sz="quarter" idx="11" hasCustomPrompt="1"/>
          </p:nvPr>
        </p:nvSpPr>
        <p:spPr>
          <a:xfrm>
            <a:off x="0" y="0"/>
            <a:ext cx="6096000" cy="6858000"/>
          </a:xfrm>
          <a:solidFill>
            <a:schemeClr val="bg1"/>
          </a:solidFill>
        </p:spPr>
        <p:txBody>
          <a:bodyPr lIns="0" tIns="0" rIns="144000" bIns="360000" anchor="ctr" anchorCtr="0">
            <a:noAutofit/>
          </a:bodyPr>
          <a:lstStyle>
            <a:lvl1pPr marL="0" indent="0" algn="ctr">
              <a:lnSpc>
                <a:spcPct val="100000"/>
              </a:lnSpc>
              <a:spcAft>
                <a:spcPts val="0"/>
              </a:spcAft>
              <a:buNone/>
              <a:defRPr sz="57000" b="1">
                <a:solidFill>
                  <a:schemeClr val="tx2"/>
                </a:solidFill>
                <a:latin typeface="LFPressSerifOffc" panose="00000500000000000000" pitchFamily="2" charset="0"/>
              </a:defRPr>
            </a:lvl1pPr>
          </a:lstStyle>
          <a:p>
            <a:pPr lvl="0"/>
            <a:r>
              <a:rPr lang="en-US" dirty="0"/>
              <a:t>0</a:t>
            </a:r>
          </a:p>
        </p:txBody>
      </p:sp>
    </p:spTree>
    <p:extLst>
      <p:ext uri="{BB962C8B-B14F-4D97-AF65-F5344CB8AC3E}">
        <p14:creationId xmlns:p14="http://schemas.microsoft.com/office/powerpoint/2010/main" val="310321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8B7343-A14E-37BF-1624-E57F696FA817}"/>
              </a:ext>
            </a:extLst>
          </p:cNvPr>
          <p:cNvSpPr>
            <a:spLocks noGrp="1"/>
          </p:cNvSpPr>
          <p:nvPr>
            <p:ph type="title"/>
          </p:nvPr>
        </p:nvSpPr>
        <p:spPr>
          <a:xfrm>
            <a:off x="571500" y="836613"/>
            <a:ext cx="11049000" cy="1046440"/>
          </a:xfrm>
          <a:prstGeom prst="rect">
            <a:avLst/>
          </a:prstGeom>
        </p:spPr>
        <p:txBody>
          <a:bodyPr vert="horz" lIns="0" tIns="0" rIns="0" bIns="0" rtlCol="0" anchor="t" anchorCtr="0">
            <a:noAutofit/>
          </a:bodyPr>
          <a:lstStyle/>
          <a:p>
            <a:r>
              <a:rPr lang="en-US" noProof="0"/>
              <a:t>Click to edit Master title style</a:t>
            </a:r>
            <a:endParaRPr lang="da-DK" noProof="0" dirty="0"/>
          </a:p>
        </p:txBody>
      </p:sp>
      <p:sp>
        <p:nvSpPr>
          <p:cNvPr id="3" name="Text Placeholder 2">
            <a:extLst>
              <a:ext uri="{FF2B5EF4-FFF2-40B4-BE49-F238E27FC236}">
                <a16:creationId xmlns:a16="http://schemas.microsoft.com/office/drawing/2014/main" id="{ABA05A28-EA63-BF77-879A-0A25A4C284C0}"/>
              </a:ext>
            </a:extLst>
          </p:cNvPr>
          <p:cNvSpPr>
            <a:spLocks noGrp="1"/>
          </p:cNvSpPr>
          <p:nvPr>
            <p:ph type="body" idx="1"/>
          </p:nvPr>
        </p:nvSpPr>
        <p:spPr>
          <a:xfrm>
            <a:off x="571499" y="2276475"/>
            <a:ext cx="11049001" cy="3502025"/>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a-DK" noProof="0" dirty="0"/>
          </a:p>
        </p:txBody>
      </p:sp>
      <p:sp>
        <p:nvSpPr>
          <p:cNvPr id="4" name="Date Placeholder 3">
            <a:extLst>
              <a:ext uri="{FF2B5EF4-FFF2-40B4-BE49-F238E27FC236}">
                <a16:creationId xmlns:a16="http://schemas.microsoft.com/office/drawing/2014/main" id="{A3970858-747F-383F-1168-68A5FD013F9D}"/>
              </a:ext>
            </a:extLst>
          </p:cNvPr>
          <p:cNvSpPr>
            <a:spLocks noGrp="1"/>
          </p:cNvSpPr>
          <p:nvPr>
            <p:ph type="dt" sz="half" idx="2"/>
          </p:nvPr>
        </p:nvSpPr>
        <p:spPr>
          <a:xfrm>
            <a:off x="6235700" y="6296789"/>
            <a:ext cx="1608138" cy="153888"/>
          </a:xfrm>
          <a:prstGeom prst="rect">
            <a:avLst/>
          </a:prstGeom>
        </p:spPr>
        <p:txBody>
          <a:bodyPr vert="horz" wrap="square" lIns="0" tIns="0" rIns="0" bIns="0" rtlCol="0" anchor="t" anchorCtr="0">
            <a:spAutoFit/>
          </a:bodyPr>
          <a:lstStyle>
            <a:lvl1pPr algn="l">
              <a:defRPr sz="1000">
                <a:solidFill>
                  <a:schemeClr val="tx1"/>
                </a:solidFill>
              </a:defRPr>
            </a:lvl1pPr>
          </a:lstStyle>
          <a:p>
            <a:fld id="{1255FD78-C43A-4BFC-A125-599C5504E2CB}" type="datetime2">
              <a:rPr lang="da-DK" smtClean="0"/>
              <a:t>22. januar 2024</a:t>
            </a:fld>
            <a:endParaRPr lang="da-DK" dirty="0"/>
          </a:p>
        </p:txBody>
      </p:sp>
      <p:sp>
        <p:nvSpPr>
          <p:cNvPr id="5" name="Footer Placeholder 4">
            <a:extLst>
              <a:ext uri="{FF2B5EF4-FFF2-40B4-BE49-F238E27FC236}">
                <a16:creationId xmlns:a16="http://schemas.microsoft.com/office/drawing/2014/main" id="{5A797C98-FCD5-6414-660E-A6F1A1411311}"/>
              </a:ext>
            </a:extLst>
          </p:cNvPr>
          <p:cNvSpPr>
            <a:spLocks noGrp="1"/>
          </p:cNvSpPr>
          <p:nvPr>
            <p:ph type="ftr" sz="quarter" idx="3"/>
          </p:nvPr>
        </p:nvSpPr>
        <p:spPr>
          <a:xfrm>
            <a:off x="2459038" y="6295272"/>
            <a:ext cx="3497262" cy="153888"/>
          </a:xfrm>
          <a:prstGeom prst="rect">
            <a:avLst/>
          </a:prstGeom>
        </p:spPr>
        <p:txBody>
          <a:bodyPr vert="horz" wrap="square" lIns="0" tIns="0" rIns="0" bIns="0" rtlCol="0" anchor="t" anchorCtr="0">
            <a:spAutoFit/>
          </a:bodyPr>
          <a:lstStyle>
            <a:lvl1pPr algn="l">
              <a:defRPr sz="1000">
                <a:solidFill>
                  <a:schemeClr val="tx1"/>
                </a:solidFill>
              </a:defRPr>
            </a:lvl1pPr>
          </a:lstStyle>
          <a:p>
            <a:endParaRPr lang="da-DK" dirty="0"/>
          </a:p>
        </p:txBody>
      </p:sp>
      <p:sp>
        <p:nvSpPr>
          <p:cNvPr id="6" name="Slide Number Placeholder 5">
            <a:extLst>
              <a:ext uri="{FF2B5EF4-FFF2-40B4-BE49-F238E27FC236}">
                <a16:creationId xmlns:a16="http://schemas.microsoft.com/office/drawing/2014/main" id="{645B95C5-DFD0-E996-A578-B92EA7F5A695}"/>
              </a:ext>
            </a:extLst>
          </p:cNvPr>
          <p:cNvSpPr>
            <a:spLocks noGrp="1"/>
          </p:cNvSpPr>
          <p:nvPr>
            <p:ph type="sldNum" sz="quarter" idx="4"/>
          </p:nvPr>
        </p:nvSpPr>
        <p:spPr>
          <a:xfrm>
            <a:off x="571499" y="6295272"/>
            <a:ext cx="1608139" cy="153888"/>
          </a:xfrm>
          <a:prstGeom prst="rect">
            <a:avLst/>
          </a:prstGeom>
        </p:spPr>
        <p:txBody>
          <a:bodyPr vert="horz" wrap="square" lIns="0" tIns="0" rIns="0" bIns="0" rtlCol="0" anchor="t" anchorCtr="0">
            <a:spAutoFit/>
          </a:bodyPr>
          <a:lstStyle>
            <a:lvl1pPr algn="l">
              <a:defRPr sz="1000">
                <a:solidFill>
                  <a:schemeClr val="tx1"/>
                </a:solidFill>
              </a:defRPr>
            </a:lvl1pPr>
          </a:lstStyle>
          <a:p>
            <a:r>
              <a:rPr lang="da-DK" dirty="0"/>
              <a:t>Side </a:t>
            </a:r>
            <a:fld id="{855F907D-1812-4146-A530-318126756F5D}" type="slidenum">
              <a:rPr lang="da-DK" smtClean="0"/>
              <a:pPr/>
              <a:t>‹#›</a:t>
            </a:fld>
            <a:endParaRPr lang="da-DK" dirty="0"/>
          </a:p>
        </p:txBody>
      </p:sp>
      <p:pic>
        <p:nvPicPr>
          <p:cNvPr id="8" name="Graphic 7">
            <a:extLst>
              <a:ext uri="{FF2B5EF4-FFF2-40B4-BE49-F238E27FC236}">
                <a16:creationId xmlns:a16="http://schemas.microsoft.com/office/drawing/2014/main" id="{979047D0-45C6-4C0A-832D-F9CB8CEBFB72}"/>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0857361" y="5991228"/>
            <a:ext cx="763139" cy="433784"/>
          </a:xfrm>
          <a:prstGeom prst="rect">
            <a:avLst/>
          </a:prstGeom>
        </p:spPr>
      </p:pic>
    </p:spTree>
    <p:extLst>
      <p:ext uri="{BB962C8B-B14F-4D97-AF65-F5344CB8AC3E}">
        <p14:creationId xmlns:p14="http://schemas.microsoft.com/office/powerpoint/2010/main" val="288385735"/>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6" r:id="rId15"/>
    <p:sldLayoutId id="2147483668" r:id="rId16"/>
    <p:sldLayoutId id="2147483679" r:id="rId17"/>
    <p:sldLayoutId id="2147483669" r:id="rId18"/>
    <p:sldLayoutId id="2147483676" r:id="rId19"/>
    <p:sldLayoutId id="2147483670" r:id="rId20"/>
    <p:sldLayoutId id="2147483671" r:id="rId21"/>
    <p:sldLayoutId id="2147483672" r:id="rId22"/>
    <p:sldLayoutId id="2147483673" r:id="rId23"/>
    <p:sldLayoutId id="2147483675" r:id="rId24"/>
    <p:sldLayoutId id="2147483677" r:id="rId25"/>
    <p:sldLayoutId id="2147483678" r:id="rId26"/>
  </p:sldLayoutIdLst>
  <p:hf sldNum="0" hdr="0" ftr="0" dt="0"/>
  <p:txStyles>
    <p:titleStyle>
      <a:lvl1pPr algn="l" defTabSz="914400" rtl="0" eaLnBrk="1" latinLnBrk="0" hangingPunct="1">
        <a:lnSpc>
          <a:spcPct val="85000"/>
        </a:lnSpc>
        <a:spcBef>
          <a:spcPct val="0"/>
        </a:spcBef>
        <a:buNone/>
        <a:defRPr sz="4000" kern="1200" spc="70" baseline="0">
          <a:solidFill>
            <a:schemeClr val="tx2"/>
          </a:solidFill>
          <a:latin typeface="+mj-lt"/>
          <a:ea typeface="+mj-ea"/>
          <a:cs typeface="+mj-cs"/>
        </a:defRPr>
      </a:lvl1pPr>
    </p:titleStyle>
    <p:bodyStyle>
      <a:lvl1pPr marL="288000" indent="-288000" algn="l" defTabSz="914400" rtl="0" eaLnBrk="1" latinLnBrk="0" hangingPunct="1">
        <a:lnSpc>
          <a:spcPts val="2000"/>
        </a:lnSpc>
        <a:spcBef>
          <a:spcPts val="0"/>
        </a:spcBef>
        <a:spcAft>
          <a:spcPts val="2000"/>
        </a:spcAft>
        <a:buClrTx/>
        <a:buFont typeface="Courier New" panose="02070309020205020404" pitchFamily="49" charset="0"/>
        <a:buChar char="o"/>
        <a:defRPr sz="1600" kern="1200">
          <a:solidFill>
            <a:schemeClr val="tx1"/>
          </a:solidFill>
          <a:latin typeface="+mn-lt"/>
          <a:ea typeface="+mn-ea"/>
          <a:cs typeface="+mn-cs"/>
        </a:defRPr>
      </a:lvl1pPr>
      <a:lvl2pPr marL="576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2pPr>
      <a:lvl3pPr marL="864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3pPr>
      <a:lvl4pPr marL="0" indent="0" algn="l" defTabSz="914400" rtl="0" eaLnBrk="1" latinLnBrk="0" hangingPunct="1">
        <a:lnSpc>
          <a:spcPts val="2000"/>
        </a:lnSpc>
        <a:spcBef>
          <a:spcPts val="0"/>
        </a:spcBef>
        <a:buFont typeface="LFPressSansOffc" panose="00000500000000000000" pitchFamily="50" charset="0"/>
        <a:buNone/>
        <a:defRPr sz="1600" kern="1200">
          <a:solidFill>
            <a:srgbClr val="66BC84"/>
          </a:solidFill>
          <a:latin typeface="LFPressSansOffc dBold" panose="00000700000000000000" pitchFamily="2" charset="0"/>
          <a:ea typeface="+mn-ea"/>
          <a:cs typeface="+mn-cs"/>
        </a:defRPr>
      </a:lvl4pPr>
      <a:lvl5pPr marL="0" indent="0" algn="l" defTabSz="914400" rtl="0" eaLnBrk="1" latinLnBrk="0" hangingPunct="1">
        <a:lnSpc>
          <a:spcPts val="2000"/>
        </a:lnSpc>
        <a:spcBef>
          <a:spcPts val="0"/>
        </a:spcBef>
        <a:spcAft>
          <a:spcPts val="2000"/>
        </a:spcAft>
        <a:buFont typeface="LFPressSansOffc" panose="00000500000000000000" pitchFamily="50" charset="0"/>
        <a:buNone/>
        <a:defRPr sz="1800" b="1" kern="1200">
          <a:solidFill>
            <a:srgbClr val="66BC84"/>
          </a:solidFill>
          <a:latin typeface="LFPressSerifOffc" panose="00000500000000000000" pitchFamily="2" charset="0"/>
          <a:ea typeface="+mn-ea"/>
          <a:cs typeface="+mn-cs"/>
        </a:defRPr>
      </a:lvl5pPr>
      <a:lvl6pPr marL="0" indent="0" algn="l" defTabSz="914400" rtl="0" eaLnBrk="1" latinLnBrk="0" hangingPunct="1">
        <a:lnSpc>
          <a:spcPct val="85000"/>
        </a:lnSpc>
        <a:spcBef>
          <a:spcPts val="0"/>
        </a:spcBef>
        <a:spcAft>
          <a:spcPts val="0"/>
        </a:spcAft>
        <a:buFont typeface="Arial" panose="020B0604020202020204" pitchFamily="34" charset="0"/>
        <a:buNone/>
        <a:defRPr sz="4000" kern="1200" spc="70" baseline="0">
          <a:solidFill>
            <a:schemeClr val="tx2"/>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360" userDrawn="1">
          <p15:clr>
            <a:srgbClr val="F26B43"/>
          </p15:clr>
        </p15:guide>
        <p15:guide id="4" pos="1373" userDrawn="1">
          <p15:clr>
            <a:srgbClr val="F26B43"/>
          </p15:clr>
        </p15:guide>
        <p15:guide id="5" pos="1549" userDrawn="1">
          <p15:clr>
            <a:srgbClr val="F26B43"/>
          </p15:clr>
        </p15:guide>
        <p15:guide id="6" pos="2562" userDrawn="1">
          <p15:clr>
            <a:srgbClr val="F26B43"/>
          </p15:clr>
        </p15:guide>
        <p15:guide id="7" pos="2738" userDrawn="1">
          <p15:clr>
            <a:srgbClr val="F26B43"/>
          </p15:clr>
        </p15:guide>
        <p15:guide id="8" pos="3752" userDrawn="1">
          <p15:clr>
            <a:srgbClr val="F26B43"/>
          </p15:clr>
        </p15:guide>
        <p15:guide id="9" pos="3928" userDrawn="1">
          <p15:clr>
            <a:srgbClr val="F26B43"/>
          </p15:clr>
        </p15:guide>
        <p15:guide id="10" pos="4941" userDrawn="1">
          <p15:clr>
            <a:srgbClr val="F26B43"/>
          </p15:clr>
        </p15:guide>
        <p15:guide id="11" pos="5117" userDrawn="1">
          <p15:clr>
            <a:srgbClr val="F26B43"/>
          </p15:clr>
        </p15:guide>
        <p15:guide id="12" pos="6130" userDrawn="1">
          <p15:clr>
            <a:srgbClr val="F26B43"/>
          </p15:clr>
        </p15:guide>
        <p15:guide id="13" pos="6306" userDrawn="1">
          <p15:clr>
            <a:srgbClr val="F26B43"/>
          </p15:clr>
        </p15:guide>
        <p15:guide id="14" pos="7320" userDrawn="1">
          <p15:clr>
            <a:srgbClr val="F26B43"/>
          </p15:clr>
        </p15:guide>
        <p15:guide id="15" orient="horz" userDrawn="1">
          <p15:clr>
            <a:srgbClr val="F26B43"/>
          </p15:clr>
        </p15:guide>
        <p15:guide id="16" orient="horz" pos="4320" userDrawn="1">
          <p15:clr>
            <a:srgbClr val="F26B43"/>
          </p15:clr>
        </p15:guide>
        <p15:guide id="17" orient="horz" pos="527" userDrawn="1">
          <p15:clr>
            <a:srgbClr val="F26B43"/>
          </p15:clr>
        </p15:guide>
        <p15:guide id="18" orient="horz" pos="3640" userDrawn="1">
          <p15:clr>
            <a:srgbClr val="F26B43"/>
          </p15:clr>
        </p15:guide>
        <p15:guide id="19" orient="horz" pos="1434" userDrawn="1">
          <p15:clr>
            <a:srgbClr val="F26B43"/>
          </p15:clr>
        </p15:guide>
        <p15:guide id="20" orient="horz" pos="709" userDrawn="1">
          <p15:clr>
            <a:srgbClr val="F26B43"/>
          </p15:clr>
        </p15:guide>
        <p15:guide id="21"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3.sv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5.sv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D8A528-F811-19C8-5EEE-3C66D6A2EBFF}"/>
              </a:ext>
            </a:extLst>
          </p:cNvPr>
          <p:cNvSpPr>
            <a:spLocks noGrp="1"/>
          </p:cNvSpPr>
          <p:nvPr>
            <p:ph type="title"/>
          </p:nvPr>
        </p:nvSpPr>
        <p:spPr/>
        <p:txBody>
          <a:bodyPr/>
          <a:lstStyle/>
          <a:p>
            <a:r>
              <a:rPr lang="da-DK" dirty="0"/>
              <a:t>Jord og planter</a:t>
            </a:r>
            <a:br>
              <a:rPr lang="da-DK" dirty="0"/>
            </a:br>
            <a:r>
              <a:rPr lang="da-DK" sz="5000" dirty="0"/>
              <a:t>Afgrøder</a:t>
            </a:r>
          </a:p>
        </p:txBody>
      </p:sp>
      <p:sp>
        <p:nvSpPr>
          <p:cNvPr id="3" name="Pladsholder til tekst 2">
            <a:extLst>
              <a:ext uri="{FF2B5EF4-FFF2-40B4-BE49-F238E27FC236}">
                <a16:creationId xmlns:a16="http://schemas.microsoft.com/office/drawing/2014/main" id="{7528E1F2-8F1A-43AF-C3B6-66E9E193F2B6}"/>
              </a:ext>
            </a:extLst>
          </p:cNvPr>
          <p:cNvSpPr>
            <a:spLocks noGrp="1"/>
          </p:cNvSpPr>
          <p:nvPr>
            <p:ph type="body" sz="quarter" idx="10"/>
          </p:nvPr>
        </p:nvSpPr>
        <p:spPr/>
        <p:txBody>
          <a:bodyPr/>
          <a:lstStyle/>
          <a:p>
            <a:r>
              <a:rPr lang="da-DK" dirty="0"/>
              <a:t>Slidesamling til undervisere på landbrugsskoler</a:t>
            </a:r>
          </a:p>
          <a:p>
            <a:endParaRPr lang="da-DK" dirty="0"/>
          </a:p>
        </p:txBody>
      </p:sp>
    </p:spTree>
    <p:extLst>
      <p:ext uri="{BB962C8B-B14F-4D97-AF65-F5344CB8AC3E}">
        <p14:creationId xmlns:p14="http://schemas.microsoft.com/office/powerpoint/2010/main" val="3506682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kneeling in a field&#10;&#10;Description automatically generated">
            <a:extLst>
              <a:ext uri="{FF2B5EF4-FFF2-40B4-BE49-F238E27FC236}">
                <a16:creationId xmlns:a16="http://schemas.microsoft.com/office/drawing/2014/main" id="{73725BD3-5CB6-B307-350F-200FB52EC1E5}"/>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841BF137-91CD-B6C2-7027-81C1CFBC15F6}"/>
              </a:ext>
            </a:extLst>
          </p:cNvPr>
          <p:cNvSpPr>
            <a:spLocks noGrp="1"/>
          </p:cNvSpPr>
          <p:nvPr>
            <p:ph type="title"/>
          </p:nvPr>
        </p:nvSpPr>
        <p:spPr>
          <a:xfrm>
            <a:off x="571500" y="836612"/>
            <a:ext cx="5384800" cy="1952307"/>
          </a:xfrm>
        </p:spPr>
        <p:txBody>
          <a:bodyPr/>
          <a:lstStyle/>
          <a:p>
            <a:r>
              <a:rPr lang="da-DK" sz="2000" dirty="0"/>
              <a:t>Proteinafgrøder til konsum</a:t>
            </a:r>
            <a:br>
              <a:rPr lang="da-DK" dirty="0"/>
            </a:br>
            <a:r>
              <a:rPr lang="da-DK" dirty="0"/>
              <a:t>Udfordringer og mulighed for afsætning</a:t>
            </a:r>
            <a:endParaRPr lang="en-US" dirty="0"/>
          </a:p>
        </p:txBody>
      </p:sp>
      <p:sp>
        <p:nvSpPr>
          <p:cNvPr id="4" name="Content Placeholder 3">
            <a:extLst>
              <a:ext uri="{FF2B5EF4-FFF2-40B4-BE49-F238E27FC236}">
                <a16:creationId xmlns:a16="http://schemas.microsoft.com/office/drawing/2014/main" id="{5CEDB7AC-31E0-6445-D45E-EBC848C3E85C}"/>
              </a:ext>
            </a:extLst>
          </p:cNvPr>
          <p:cNvSpPr>
            <a:spLocks noGrp="1"/>
          </p:cNvSpPr>
          <p:nvPr>
            <p:ph sz="quarter" idx="13"/>
          </p:nvPr>
        </p:nvSpPr>
        <p:spPr>
          <a:xfrm>
            <a:off x="469330" y="3019425"/>
            <a:ext cx="5384800" cy="3502025"/>
          </a:xfrm>
        </p:spPr>
        <p:txBody>
          <a:bodyPr/>
          <a:lstStyle/>
          <a:p>
            <a:r>
              <a:rPr lang="da-DK" i="0" dirty="0">
                <a:effectLst/>
                <a:latin typeface="Söhne"/>
              </a:rPr>
              <a:t>Udfordringer i dyrkning og afsætning</a:t>
            </a:r>
          </a:p>
          <a:p>
            <a:r>
              <a:rPr lang="da-DK" dirty="0">
                <a:latin typeface="Söhne"/>
              </a:rPr>
              <a:t>Strategier for succes</a:t>
            </a:r>
          </a:p>
          <a:p>
            <a:r>
              <a:rPr lang="da-DK" dirty="0">
                <a:latin typeface="Söhne"/>
              </a:rPr>
              <a:t>Markedets udvikling</a:t>
            </a:r>
            <a:endParaRPr lang="en-US" dirty="0"/>
          </a:p>
        </p:txBody>
      </p:sp>
      <p:sp>
        <p:nvSpPr>
          <p:cNvPr id="5" name="Text Placeholder 4">
            <a:extLst>
              <a:ext uri="{FF2B5EF4-FFF2-40B4-BE49-F238E27FC236}">
                <a16:creationId xmlns:a16="http://schemas.microsoft.com/office/drawing/2014/main" id="{22ABCFDD-934F-6D35-ACED-46C5F0F11212}"/>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496308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2FFED18-1964-5B1E-499B-F083B9BE9AD8}"/>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B3B4C9B5-B755-05EE-18F5-7ECB4CD9E8F8}"/>
              </a:ext>
            </a:extLst>
          </p:cNvPr>
          <p:cNvSpPr>
            <a:spLocks noGrp="1"/>
          </p:cNvSpPr>
          <p:nvPr>
            <p:ph type="title"/>
          </p:nvPr>
        </p:nvSpPr>
        <p:spPr/>
        <p:txBody>
          <a:bodyPr/>
          <a:lstStyle/>
          <a:p>
            <a:r>
              <a:rPr lang="da-DK" dirty="0"/>
              <a:t>Kvalitetskorn til konsum</a:t>
            </a:r>
            <a:br>
              <a:rPr lang="da-DK" dirty="0"/>
            </a:br>
            <a:r>
              <a:rPr lang="da-DK" sz="2000" dirty="0"/>
              <a:t>Oversigt</a:t>
            </a:r>
            <a:br>
              <a:rPr lang="da-DK" dirty="0"/>
            </a:br>
            <a:endParaRPr lang="en-US" dirty="0"/>
          </a:p>
        </p:txBody>
      </p:sp>
      <p:sp>
        <p:nvSpPr>
          <p:cNvPr id="4" name="Content Placeholder 3">
            <a:extLst>
              <a:ext uri="{FF2B5EF4-FFF2-40B4-BE49-F238E27FC236}">
                <a16:creationId xmlns:a16="http://schemas.microsoft.com/office/drawing/2014/main" id="{F0CE62C1-2AC7-F0E5-2A64-0B56AAA271CD}"/>
              </a:ext>
            </a:extLst>
          </p:cNvPr>
          <p:cNvSpPr>
            <a:spLocks noGrp="1"/>
          </p:cNvSpPr>
          <p:nvPr>
            <p:ph sz="quarter" idx="13"/>
          </p:nvPr>
        </p:nvSpPr>
        <p:spPr>
          <a:xfrm>
            <a:off x="571500" y="2489203"/>
            <a:ext cx="5384800" cy="3502025"/>
          </a:xfrm>
        </p:spPr>
        <p:txBody>
          <a:bodyPr/>
          <a:lstStyle/>
          <a:p>
            <a:r>
              <a:rPr lang="da-DK" dirty="0"/>
              <a:t>Ekstra krav ved dyrkning af korn til konsum</a:t>
            </a:r>
          </a:p>
          <a:p>
            <a:r>
              <a:rPr lang="da-DK" dirty="0"/>
              <a:t>Maltbyg og grynhavre </a:t>
            </a:r>
          </a:p>
          <a:p>
            <a:r>
              <a:rPr lang="da-DK" dirty="0"/>
              <a:t>Brødhvede og brødrug</a:t>
            </a:r>
          </a:p>
          <a:p>
            <a:pPr marL="0" indent="0">
              <a:buNone/>
            </a:pPr>
            <a:endParaRPr lang="en-US" dirty="0"/>
          </a:p>
        </p:txBody>
      </p:sp>
      <p:sp>
        <p:nvSpPr>
          <p:cNvPr id="5" name="Text Placeholder 4">
            <a:extLst>
              <a:ext uri="{FF2B5EF4-FFF2-40B4-BE49-F238E27FC236}">
                <a16:creationId xmlns:a16="http://schemas.microsoft.com/office/drawing/2014/main" id="{30DCFB51-CF18-8FCF-F0F3-D50137451698}"/>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530441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DC333A-1D81-B475-D5CD-4977797FF65C}"/>
              </a:ext>
            </a:extLst>
          </p:cNvPr>
          <p:cNvSpPr>
            <a:spLocks noGrp="1"/>
          </p:cNvSpPr>
          <p:nvPr>
            <p:ph type="title"/>
          </p:nvPr>
        </p:nvSpPr>
        <p:spPr>
          <a:xfrm>
            <a:off x="571500" y="33060"/>
            <a:ext cx="5384800" cy="1046440"/>
          </a:xfrm>
        </p:spPr>
        <p:txBody>
          <a:bodyPr/>
          <a:lstStyle/>
          <a:p>
            <a:br>
              <a:rPr lang="da-DK" dirty="0"/>
            </a:br>
            <a:r>
              <a:rPr lang="da-DK" sz="2000" dirty="0"/>
              <a:t>Kvalitetskorn til konsum </a:t>
            </a:r>
            <a:br>
              <a:rPr lang="da-DK" sz="2000" dirty="0"/>
            </a:br>
            <a:r>
              <a:rPr lang="da-DK" dirty="0"/>
              <a:t>Ekstra krav ved dyrkning af korn til konsum</a:t>
            </a:r>
            <a:endParaRPr lang="en-US" dirty="0"/>
          </a:p>
        </p:txBody>
      </p:sp>
      <p:sp>
        <p:nvSpPr>
          <p:cNvPr id="4" name="Content Placeholder 3">
            <a:extLst>
              <a:ext uri="{FF2B5EF4-FFF2-40B4-BE49-F238E27FC236}">
                <a16:creationId xmlns:a16="http://schemas.microsoft.com/office/drawing/2014/main" id="{12C97A87-86FC-AF08-13C6-92D791653E41}"/>
              </a:ext>
            </a:extLst>
          </p:cNvPr>
          <p:cNvSpPr>
            <a:spLocks noGrp="1"/>
          </p:cNvSpPr>
          <p:nvPr>
            <p:ph sz="quarter" idx="13"/>
          </p:nvPr>
        </p:nvSpPr>
        <p:spPr>
          <a:xfrm>
            <a:off x="571500" y="2390775"/>
            <a:ext cx="5384800" cy="3502025"/>
          </a:xfrm>
        </p:spPr>
        <p:txBody>
          <a:bodyPr/>
          <a:lstStyle/>
          <a:p>
            <a:r>
              <a:rPr lang="da-DK" dirty="0"/>
              <a:t>Ekstra krav til korn til fødevarer kontra foder</a:t>
            </a:r>
          </a:p>
          <a:p>
            <a:r>
              <a:rPr lang="da-DK" dirty="0"/>
              <a:t>Højere afregningspris ved overholdelse af kvalitetskrav</a:t>
            </a:r>
          </a:p>
          <a:p>
            <a:r>
              <a:rPr lang="da-DK" dirty="0"/>
              <a:t>Parametre for dyrkning og lagring</a:t>
            </a:r>
          </a:p>
          <a:p>
            <a:r>
              <a:rPr lang="da-DK" dirty="0"/>
              <a:t>Sund lugt, farve, fri for skadedyr, rensning</a:t>
            </a:r>
          </a:p>
        </p:txBody>
      </p:sp>
      <p:sp>
        <p:nvSpPr>
          <p:cNvPr id="5" name="Text Placeholder 4">
            <a:extLst>
              <a:ext uri="{FF2B5EF4-FFF2-40B4-BE49-F238E27FC236}">
                <a16:creationId xmlns:a16="http://schemas.microsoft.com/office/drawing/2014/main" id="{BFE8352B-432E-ED0F-294D-13CFAFFC9C00}"/>
              </a:ext>
            </a:extLst>
          </p:cNvPr>
          <p:cNvSpPr>
            <a:spLocks noGrp="1"/>
          </p:cNvSpPr>
          <p:nvPr>
            <p:ph type="body" sz="quarter" idx="11"/>
          </p:nvPr>
        </p:nvSpPr>
        <p:spPr/>
        <p:txBody>
          <a:bodyPr/>
          <a:lstStyle/>
          <a:p>
            <a:endParaRPr lang="en-US"/>
          </a:p>
        </p:txBody>
      </p:sp>
      <p:pic>
        <p:nvPicPr>
          <p:cNvPr id="14" name="Picture Placeholder 13" descr="A close up of a wheat field&#10;&#10;Description automatically generated">
            <a:extLst>
              <a:ext uri="{FF2B5EF4-FFF2-40B4-BE49-F238E27FC236}">
                <a16:creationId xmlns:a16="http://schemas.microsoft.com/office/drawing/2014/main" id="{93502247-F878-2813-45FF-9172CBEAD888}"/>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010807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728980-A2DC-308B-D594-2F200A2F7D54}"/>
              </a:ext>
            </a:extLst>
          </p:cNvPr>
          <p:cNvSpPr>
            <a:spLocks noGrp="1"/>
          </p:cNvSpPr>
          <p:nvPr>
            <p:ph type="title"/>
          </p:nvPr>
        </p:nvSpPr>
        <p:spPr/>
        <p:txBody>
          <a:bodyPr/>
          <a:lstStyle/>
          <a:p>
            <a:r>
              <a:rPr lang="da-DK" sz="2000" dirty="0"/>
              <a:t>Kvalitetskorn til konsum</a:t>
            </a:r>
            <a:br>
              <a:rPr lang="da-DK" dirty="0"/>
            </a:br>
            <a:r>
              <a:rPr lang="da-DK" dirty="0"/>
              <a:t>Maltbyg og grynhavre</a:t>
            </a:r>
            <a:endParaRPr lang="en-US" dirty="0"/>
          </a:p>
        </p:txBody>
      </p:sp>
      <p:sp>
        <p:nvSpPr>
          <p:cNvPr id="4" name="Content Placeholder 3">
            <a:extLst>
              <a:ext uri="{FF2B5EF4-FFF2-40B4-BE49-F238E27FC236}">
                <a16:creationId xmlns:a16="http://schemas.microsoft.com/office/drawing/2014/main" id="{2FC180FE-551D-C7F3-F410-3AB6C5031EF9}"/>
              </a:ext>
            </a:extLst>
          </p:cNvPr>
          <p:cNvSpPr>
            <a:spLocks noGrp="1"/>
          </p:cNvSpPr>
          <p:nvPr>
            <p:ph sz="quarter" idx="13"/>
          </p:nvPr>
        </p:nvSpPr>
        <p:spPr/>
        <p:txBody>
          <a:bodyPr/>
          <a:lstStyle/>
          <a:p>
            <a:r>
              <a:rPr lang="en-US" dirty="0" err="1"/>
              <a:t>Maltproduktion</a:t>
            </a:r>
            <a:r>
              <a:rPr lang="en-US" dirty="0"/>
              <a:t> </a:t>
            </a:r>
            <a:r>
              <a:rPr lang="en-US" dirty="0" err="1"/>
              <a:t>og</a:t>
            </a:r>
            <a:r>
              <a:rPr lang="en-US" dirty="0"/>
              <a:t> </a:t>
            </a:r>
            <a:r>
              <a:rPr lang="en-US" dirty="0" err="1"/>
              <a:t>enzymatisk</a:t>
            </a:r>
            <a:r>
              <a:rPr lang="en-US" dirty="0"/>
              <a:t> </a:t>
            </a:r>
            <a:r>
              <a:rPr lang="en-US" dirty="0" err="1"/>
              <a:t>proces</a:t>
            </a:r>
            <a:endParaRPr lang="en-US" dirty="0"/>
          </a:p>
          <a:p>
            <a:r>
              <a:rPr lang="en-US" dirty="0" err="1"/>
              <a:t>Specifikke</a:t>
            </a:r>
            <a:r>
              <a:rPr lang="en-US" dirty="0"/>
              <a:t> </a:t>
            </a:r>
            <a:r>
              <a:rPr lang="en-US" dirty="0" err="1"/>
              <a:t>krav</a:t>
            </a:r>
            <a:r>
              <a:rPr lang="en-US" dirty="0"/>
              <a:t> </a:t>
            </a:r>
            <a:r>
              <a:rPr lang="en-US" dirty="0" err="1"/>
              <a:t>til</a:t>
            </a:r>
            <a:r>
              <a:rPr lang="en-US" dirty="0"/>
              <a:t> </a:t>
            </a:r>
            <a:r>
              <a:rPr lang="en-US" dirty="0" err="1"/>
              <a:t>maltbyg</a:t>
            </a:r>
            <a:r>
              <a:rPr lang="en-US" dirty="0"/>
              <a:t>, </a:t>
            </a:r>
            <a:r>
              <a:rPr lang="en-US" dirty="0" err="1"/>
              <a:t>kernestørrelse</a:t>
            </a:r>
            <a:r>
              <a:rPr lang="en-US" dirty="0"/>
              <a:t>, </a:t>
            </a:r>
            <a:r>
              <a:rPr lang="en-US" dirty="0" err="1"/>
              <a:t>proteinindhold</a:t>
            </a:r>
            <a:endParaRPr lang="en-US" dirty="0"/>
          </a:p>
          <a:p>
            <a:r>
              <a:rPr lang="en-US" dirty="0" err="1"/>
              <a:t>Grynhavre</a:t>
            </a:r>
            <a:r>
              <a:rPr lang="en-US" dirty="0"/>
              <a:t> </a:t>
            </a:r>
            <a:r>
              <a:rPr lang="en-US" dirty="0" err="1"/>
              <a:t>som</a:t>
            </a:r>
            <a:r>
              <a:rPr lang="en-US" dirty="0"/>
              <a:t> </a:t>
            </a:r>
            <a:r>
              <a:rPr lang="en-US" dirty="0" err="1"/>
              <a:t>økologisk</a:t>
            </a:r>
            <a:r>
              <a:rPr lang="en-US" dirty="0"/>
              <a:t> </a:t>
            </a:r>
            <a:r>
              <a:rPr lang="en-US" dirty="0" err="1"/>
              <a:t>vare</a:t>
            </a:r>
            <a:endParaRPr lang="en-US" dirty="0"/>
          </a:p>
          <a:p>
            <a:r>
              <a:rPr lang="en-US" dirty="0" err="1"/>
              <a:t>Afskalning</a:t>
            </a:r>
            <a:r>
              <a:rPr lang="en-US" dirty="0"/>
              <a:t>, </a:t>
            </a:r>
            <a:r>
              <a:rPr lang="en-US" dirty="0" err="1"/>
              <a:t>krav</a:t>
            </a:r>
            <a:r>
              <a:rPr lang="en-US" dirty="0"/>
              <a:t> </a:t>
            </a:r>
            <a:r>
              <a:rPr lang="en-US" dirty="0" err="1"/>
              <a:t>til</a:t>
            </a:r>
            <a:r>
              <a:rPr lang="en-US" dirty="0"/>
              <a:t> </a:t>
            </a:r>
            <a:r>
              <a:rPr lang="en-US" dirty="0" err="1"/>
              <a:t>kvalitet</a:t>
            </a:r>
            <a:endParaRPr lang="en-US" dirty="0"/>
          </a:p>
          <a:p>
            <a:r>
              <a:rPr lang="en-US" dirty="0" err="1"/>
              <a:t>Betydningen</a:t>
            </a:r>
            <a:r>
              <a:rPr lang="en-US" dirty="0"/>
              <a:t> </a:t>
            </a:r>
            <a:r>
              <a:rPr lang="en-US" dirty="0" err="1"/>
              <a:t>af</a:t>
            </a:r>
            <a:r>
              <a:rPr lang="en-US" dirty="0"/>
              <a:t> </a:t>
            </a:r>
            <a:r>
              <a:rPr lang="en-US" dirty="0" err="1"/>
              <a:t>proteinkrav</a:t>
            </a:r>
            <a:r>
              <a:rPr lang="en-US" dirty="0"/>
              <a:t> </a:t>
            </a:r>
            <a:r>
              <a:rPr lang="en-US" dirty="0" err="1"/>
              <a:t>og</a:t>
            </a:r>
            <a:r>
              <a:rPr lang="en-US" dirty="0"/>
              <a:t> </a:t>
            </a:r>
            <a:r>
              <a:rPr lang="en-US" dirty="0" err="1"/>
              <a:t>kernestørrelse</a:t>
            </a:r>
            <a:endParaRPr lang="en-US" dirty="0"/>
          </a:p>
        </p:txBody>
      </p:sp>
      <p:sp>
        <p:nvSpPr>
          <p:cNvPr id="5" name="Text Placeholder 4">
            <a:extLst>
              <a:ext uri="{FF2B5EF4-FFF2-40B4-BE49-F238E27FC236}">
                <a16:creationId xmlns:a16="http://schemas.microsoft.com/office/drawing/2014/main" id="{23ADB784-5B00-E6A0-999B-CDD517F131F9}"/>
              </a:ext>
            </a:extLst>
          </p:cNvPr>
          <p:cNvSpPr>
            <a:spLocks noGrp="1"/>
          </p:cNvSpPr>
          <p:nvPr>
            <p:ph type="body" sz="quarter" idx="11"/>
          </p:nvPr>
        </p:nvSpPr>
        <p:spPr/>
        <p:txBody>
          <a:bodyPr/>
          <a:lstStyle/>
          <a:p>
            <a:endParaRPr lang="en-US"/>
          </a:p>
        </p:txBody>
      </p:sp>
      <p:pic>
        <p:nvPicPr>
          <p:cNvPr id="17" name="Picture Placeholder 16" descr="A field of wheat with seeds&#10;&#10;Description automatically generated with medium confidence">
            <a:extLst>
              <a:ext uri="{FF2B5EF4-FFF2-40B4-BE49-F238E27FC236}">
                <a16:creationId xmlns:a16="http://schemas.microsoft.com/office/drawing/2014/main" id="{F5FE6BE7-BCF3-F704-40D5-1FC9F78BEB0E}"/>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36449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AFB8F9-7B1B-EC50-50E8-D122F4FB78F2}"/>
              </a:ext>
            </a:extLst>
          </p:cNvPr>
          <p:cNvSpPr>
            <a:spLocks noGrp="1"/>
          </p:cNvSpPr>
          <p:nvPr>
            <p:ph type="title"/>
          </p:nvPr>
        </p:nvSpPr>
        <p:spPr/>
        <p:txBody>
          <a:bodyPr/>
          <a:lstStyle/>
          <a:p>
            <a:r>
              <a:rPr lang="da-DK" sz="2000" dirty="0"/>
              <a:t>Kvalitetskorn til konsum</a:t>
            </a:r>
            <a:br>
              <a:rPr lang="da-DK" dirty="0"/>
            </a:br>
            <a:r>
              <a:rPr lang="da-DK" dirty="0"/>
              <a:t>Brødhvede og brødrug</a:t>
            </a:r>
            <a:endParaRPr lang="en-US" dirty="0"/>
          </a:p>
        </p:txBody>
      </p:sp>
      <p:sp>
        <p:nvSpPr>
          <p:cNvPr id="4" name="Content Placeholder 3">
            <a:extLst>
              <a:ext uri="{FF2B5EF4-FFF2-40B4-BE49-F238E27FC236}">
                <a16:creationId xmlns:a16="http://schemas.microsoft.com/office/drawing/2014/main" id="{7A0E87BB-A43F-0E12-5D21-765264D54E26}"/>
              </a:ext>
            </a:extLst>
          </p:cNvPr>
          <p:cNvSpPr>
            <a:spLocks noGrp="1"/>
          </p:cNvSpPr>
          <p:nvPr>
            <p:ph sz="quarter" idx="13"/>
          </p:nvPr>
        </p:nvSpPr>
        <p:spPr/>
        <p:txBody>
          <a:bodyPr/>
          <a:lstStyle/>
          <a:p>
            <a:r>
              <a:rPr lang="da-DK" dirty="0"/>
              <a:t>Brødhvede i brødfremstilling og andre produkter</a:t>
            </a:r>
          </a:p>
          <a:p>
            <a:r>
              <a:rPr lang="da-DK" dirty="0"/>
              <a:t>Møllernes kvalitetsparametre</a:t>
            </a:r>
          </a:p>
          <a:p>
            <a:r>
              <a:rPr lang="da-DK" dirty="0"/>
              <a:t>Sortsvalg og udfordringer ved </a:t>
            </a:r>
            <a:r>
              <a:rPr lang="da-DK" dirty="0" err="1"/>
              <a:t>vinterrug</a:t>
            </a:r>
            <a:endParaRPr lang="da-DK" dirty="0"/>
          </a:p>
          <a:p>
            <a:r>
              <a:rPr lang="da-DK" dirty="0"/>
              <a:t>Dyrkning af brødrug og kvalitetsmål</a:t>
            </a:r>
          </a:p>
          <a:p>
            <a:r>
              <a:rPr lang="da-DK" dirty="0"/>
              <a:t>Tørring og lagring, svampeangreb og nedtørring</a:t>
            </a:r>
            <a:endParaRPr lang="en-US" dirty="0"/>
          </a:p>
        </p:txBody>
      </p:sp>
      <p:sp>
        <p:nvSpPr>
          <p:cNvPr id="5" name="Text Placeholder 4">
            <a:extLst>
              <a:ext uri="{FF2B5EF4-FFF2-40B4-BE49-F238E27FC236}">
                <a16:creationId xmlns:a16="http://schemas.microsoft.com/office/drawing/2014/main" id="{47C44A59-E337-5BB9-5ED5-C9C0FDBA8023}"/>
              </a:ext>
            </a:extLst>
          </p:cNvPr>
          <p:cNvSpPr>
            <a:spLocks noGrp="1"/>
          </p:cNvSpPr>
          <p:nvPr>
            <p:ph type="body" sz="quarter" idx="11"/>
          </p:nvPr>
        </p:nvSpPr>
        <p:spPr/>
        <p:txBody>
          <a:bodyPr/>
          <a:lstStyle/>
          <a:p>
            <a:endParaRPr lang="en-US"/>
          </a:p>
        </p:txBody>
      </p:sp>
      <p:pic>
        <p:nvPicPr>
          <p:cNvPr id="6" name="Picture Placeholder 12" descr="A close up of a wheat field&#10;&#10;Description automatically generated">
            <a:extLst>
              <a:ext uri="{FF2B5EF4-FFF2-40B4-BE49-F238E27FC236}">
                <a16:creationId xmlns:a16="http://schemas.microsoft.com/office/drawing/2014/main" id="{E1357BFA-371D-5054-76A7-1541F1631E78}"/>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val="0"/>
              </a:ext>
            </a:extLst>
          </a:blip>
          <a:srcRect b="19294"/>
          <a:stretch/>
        </p:blipFill>
        <p:spPr>
          <a:xfrm>
            <a:off x="6235700" y="0"/>
            <a:ext cx="5956300" cy="6858000"/>
          </a:xfrm>
        </p:spPr>
      </p:pic>
    </p:spTree>
    <p:extLst>
      <p:ext uri="{BB962C8B-B14F-4D97-AF65-F5344CB8AC3E}">
        <p14:creationId xmlns:p14="http://schemas.microsoft.com/office/powerpoint/2010/main" val="3063427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descr="Et billede, der indeholder græs, udendørs, sky, hjul&#10;&#10;Automatisk genereret beskrivelse">
            <a:extLst>
              <a:ext uri="{FF2B5EF4-FFF2-40B4-BE49-F238E27FC236}">
                <a16:creationId xmlns:a16="http://schemas.microsoft.com/office/drawing/2014/main" id="{23489C6E-F9C8-B86C-B598-4BD619930670}"/>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p:pic>
      <p:sp>
        <p:nvSpPr>
          <p:cNvPr id="3" name="Titel 2">
            <a:extLst>
              <a:ext uri="{FF2B5EF4-FFF2-40B4-BE49-F238E27FC236}">
                <a16:creationId xmlns:a16="http://schemas.microsoft.com/office/drawing/2014/main" id="{C9F3F0CA-17AC-A209-F0C4-805E5DCEE2E4}"/>
              </a:ext>
            </a:extLst>
          </p:cNvPr>
          <p:cNvSpPr>
            <a:spLocks noGrp="1"/>
          </p:cNvSpPr>
          <p:nvPr>
            <p:ph type="title"/>
          </p:nvPr>
        </p:nvSpPr>
        <p:spPr/>
        <p:txBody>
          <a:bodyPr/>
          <a:lstStyle/>
          <a:p>
            <a:r>
              <a:rPr lang="da-DK" dirty="0"/>
              <a:t>Produktion af grovfoder – oversigt</a:t>
            </a:r>
          </a:p>
        </p:txBody>
      </p:sp>
      <p:sp>
        <p:nvSpPr>
          <p:cNvPr id="4" name="Pladsholder til indhold 3">
            <a:extLst>
              <a:ext uri="{FF2B5EF4-FFF2-40B4-BE49-F238E27FC236}">
                <a16:creationId xmlns:a16="http://schemas.microsoft.com/office/drawing/2014/main" id="{61E1A607-1F18-54E2-D7EF-6718B5EBE68E}"/>
              </a:ext>
            </a:extLst>
          </p:cNvPr>
          <p:cNvSpPr>
            <a:spLocks noGrp="1"/>
          </p:cNvSpPr>
          <p:nvPr>
            <p:ph sz="quarter" idx="13"/>
          </p:nvPr>
        </p:nvSpPr>
        <p:spPr/>
        <p:txBody>
          <a:bodyPr/>
          <a:lstStyle/>
          <a:p>
            <a:r>
              <a:rPr lang="da-DK" dirty="0"/>
              <a:t>Grovfoder i økologisk husdyrproduktion</a:t>
            </a:r>
          </a:p>
          <a:p>
            <a:r>
              <a:rPr lang="da-DK" dirty="0"/>
              <a:t>Betydning for økologiske mælkeproducenter</a:t>
            </a:r>
          </a:p>
          <a:p>
            <a:r>
              <a:rPr lang="da-DK" dirty="0"/>
              <a:t>Kvaliteten af grovfoder</a:t>
            </a:r>
          </a:p>
        </p:txBody>
      </p:sp>
      <p:sp>
        <p:nvSpPr>
          <p:cNvPr id="5" name="Pladsholder til tekst 4">
            <a:extLst>
              <a:ext uri="{FF2B5EF4-FFF2-40B4-BE49-F238E27FC236}">
                <a16:creationId xmlns:a16="http://schemas.microsoft.com/office/drawing/2014/main" id="{28DBB7DB-1CD7-F06E-E69B-9DC29A495FF6}"/>
              </a:ext>
            </a:extLst>
          </p:cNvPr>
          <p:cNvSpPr>
            <a:spLocks noGrp="1"/>
          </p:cNvSpPr>
          <p:nvPr>
            <p:ph type="body" sz="quarter" idx="11"/>
          </p:nvPr>
        </p:nvSpPr>
        <p:spPr/>
        <p:txBody>
          <a:bodyPr/>
          <a:lstStyle/>
          <a:p>
            <a:endParaRPr lang="da-DK"/>
          </a:p>
        </p:txBody>
      </p:sp>
    </p:spTree>
    <p:extLst>
      <p:ext uri="{BB962C8B-B14F-4D97-AF65-F5344CB8AC3E}">
        <p14:creationId xmlns:p14="http://schemas.microsoft.com/office/powerpoint/2010/main" val="2935726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CEE296F-8E3F-258D-7CA8-6993180F1D35}"/>
              </a:ext>
            </a:extLst>
          </p:cNvPr>
          <p:cNvSpPr>
            <a:spLocks noGrp="1"/>
          </p:cNvSpPr>
          <p:nvPr>
            <p:ph type="title"/>
          </p:nvPr>
        </p:nvSpPr>
        <p:spPr/>
        <p:txBody>
          <a:bodyPr/>
          <a:lstStyle/>
          <a:p>
            <a:r>
              <a:rPr lang="da-DK" dirty="0"/>
              <a:t>Produktion af grovfoder - sædskifte</a:t>
            </a:r>
          </a:p>
        </p:txBody>
      </p:sp>
      <p:sp>
        <p:nvSpPr>
          <p:cNvPr id="4" name="Pladsholder til indhold 3">
            <a:extLst>
              <a:ext uri="{FF2B5EF4-FFF2-40B4-BE49-F238E27FC236}">
                <a16:creationId xmlns:a16="http://schemas.microsoft.com/office/drawing/2014/main" id="{C1AF1D1A-CB73-CEFF-7D32-17930A51A614}"/>
              </a:ext>
            </a:extLst>
          </p:cNvPr>
          <p:cNvSpPr>
            <a:spLocks noGrp="1"/>
          </p:cNvSpPr>
          <p:nvPr>
            <p:ph sz="quarter" idx="13"/>
          </p:nvPr>
        </p:nvSpPr>
        <p:spPr>
          <a:xfrm>
            <a:off x="571500" y="2252724"/>
            <a:ext cx="5384800" cy="3502025"/>
          </a:xfrm>
        </p:spPr>
        <p:txBody>
          <a:bodyPr/>
          <a:lstStyle/>
          <a:p>
            <a:r>
              <a:rPr lang="da-DK" dirty="0"/>
              <a:t>Indre og ydre sædskifte</a:t>
            </a:r>
          </a:p>
          <a:p>
            <a:pPr lvl="1"/>
            <a:r>
              <a:rPr lang="da-DK" dirty="0"/>
              <a:t>Kløvergræs</a:t>
            </a:r>
          </a:p>
          <a:p>
            <a:pPr lvl="1"/>
            <a:r>
              <a:rPr lang="da-DK" dirty="0"/>
              <a:t>Afgræsning</a:t>
            </a:r>
          </a:p>
          <a:p>
            <a:pPr lvl="1"/>
            <a:r>
              <a:rPr lang="da-DK" dirty="0"/>
              <a:t>Slæt</a:t>
            </a:r>
          </a:p>
        </p:txBody>
      </p:sp>
      <p:sp>
        <p:nvSpPr>
          <p:cNvPr id="5" name="Pladsholder til tekst 4">
            <a:extLst>
              <a:ext uri="{FF2B5EF4-FFF2-40B4-BE49-F238E27FC236}">
                <a16:creationId xmlns:a16="http://schemas.microsoft.com/office/drawing/2014/main" id="{F162442D-9060-B746-F128-EA7F9EFCBB29}"/>
              </a:ext>
            </a:extLst>
          </p:cNvPr>
          <p:cNvSpPr>
            <a:spLocks noGrp="1"/>
          </p:cNvSpPr>
          <p:nvPr>
            <p:ph type="body" sz="quarter" idx="11"/>
          </p:nvPr>
        </p:nvSpPr>
        <p:spPr/>
        <p:txBody>
          <a:bodyPr/>
          <a:lstStyle/>
          <a:p>
            <a:endParaRPr lang="da-DK"/>
          </a:p>
        </p:txBody>
      </p:sp>
      <p:pic>
        <p:nvPicPr>
          <p:cNvPr id="1026" name="Picture 2">
            <a:extLst>
              <a:ext uri="{FF2B5EF4-FFF2-40B4-BE49-F238E27FC236}">
                <a16:creationId xmlns:a16="http://schemas.microsoft.com/office/drawing/2014/main" id="{2298FDA2-8414-C780-1BDE-F0B14CFBEF14}"/>
              </a:ext>
            </a:extLst>
          </p:cNvPr>
          <p:cNvPicPr>
            <a:picLocks noGrp="1" noChangeAspect="1" noChangeArrowheads="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655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E5CBB21-1DAE-0DE9-86E8-626E24C79CE7}"/>
              </a:ext>
            </a:extLst>
          </p:cNvPr>
          <p:cNvSpPr>
            <a:spLocks noGrp="1"/>
          </p:cNvSpPr>
          <p:nvPr>
            <p:ph type="title"/>
          </p:nvPr>
        </p:nvSpPr>
        <p:spPr/>
        <p:txBody>
          <a:bodyPr/>
          <a:lstStyle/>
          <a:p>
            <a:r>
              <a:rPr lang="da-DK" dirty="0"/>
              <a:t>Produktion af grovfoder - kløvergræs</a:t>
            </a:r>
          </a:p>
        </p:txBody>
      </p:sp>
      <p:sp>
        <p:nvSpPr>
          <p:cNvPr id="4" name="Pladsholder til indhold 3">
            <a:extLst>
              <a:ext uri="{FF2B5EF4-FFF2-40B4-BE49-F238E27FC236}">
                <a16:creationId xmlns:a16="http://schemas.microsoft.com/office/drawing/2014/main" id="{8CC089E7-7920-B87D-4ED1-29BD247C9ED9}"/>
              </a:ext>
            </a:extLst>
          </p:cNvPr>
          <p:cNvSpPr>
            <a:spLocks noGrp="1"/>
          </p:cNvSpPr>
          <p:nvPr>
            <p:ph sz="quarter" idx="13"/>
          </p:nvPr>
        </p:nvSpPr>
        <p:spPr/>
        <p:txBody>
          <a:bodyPr/>
          <a:lstStyle/>
          <a:p>
            <a:endParaRPr lang="da-DK" dirty="0"/>
          </a:p>
          <a:p>
            <a:r>
              <a:rPr lang="da-DK" dirty="0"/>
              <a:t>Etablering</a:t>
            </a:r>
          </a:p>
          <a:p>
            <a:r>
              <a:rPr lang="da-DK" dirty="0"/>
              <a:t>Kløverandel</a:t>
            </a:r>
          </a:p>
          <a:p>
            <a:r>
              <a:rPr lang="da-DK" dirty="0"/>
              <a:t>Kløvergræsblanding</a:t>
            </a:r>
          </a:p>
          <a:p>
            <a:r>
              <a:rPr lang="da-DK" dirty="0"/>
              <a:t>Gødskning</a:t>
            </a:r>
          </a:p>
        </p:txBody>
      </p:sp>
      <p:sp>
        <p:nvSpPr>
          <p:cNvPr id="5" name="Pladsholder til tekst 4">
            <a:extLst>
              <a:ext uri="{FF2B5EF4-FFF2-40B4-BE49-F238E27FC236}">
                <a16:creationId xmlns:a16="http://schemas.microsoft.com/office/drawing/2014/main" id="{955AD2FF-DA5A-15E5-07F1-B2C26E78B2D0}"/>
              </a:ext>
            </a:extLst>
          </p:cNvPr>
          <p:cNvSpPr>
            <a:spLocks noGrp="1"/>
          </p:cNvSpPr>
          <p:nvPr>
            <p:ph type="body" sz="quarter" idx="11"/>
          </p:nvPr>
        </p:nvSpPr>
        <p:spPr/>
        <p:txBody>
          <a:bodyPr/>
          <a:lstStyle/>
          <a:p>
            <a:endParaRPr lang="da-DK"/>
          </a:p>
        </p:txBody>
      </p:sp>
      <p:pic>
        <p:nvPicPr>
          <p:cNvPr id="2050" name="Picture 2">
            <a:extLst>
              <a:ext uri="{FF2B5EF4-FFF2-40B4-BE49-F238E27FC236}">
                <a16:creationId xmlns:a16="http://schemas.microsoft.com/office/drawing/2014/main" id="{031E1493-EFF8-34EB-1CC6-772EBC862964}"/>
              </a:ext>
            </a:extLst>
          </p:cNvPr>
          <p:cNvPicPr>
            <a:picLocks noGrp="1" noChangeAspect="1" noChangeArrowheads="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625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1EF21F1-D629-B9D5-0FD5-35B3ED0EBBD2}"/>
              </a:ext>
            </a:extLst>
          </p:cNvPr>
          <p:cNvSpPr>
            <a:spLocks noGrp="1"/>
          </p:cNvSpPr>
          <p:nvPr>
            <p:ph type="title"/>
          </p:nvPr>
        </p:nvSpPr>
        <p:spPr/>
        <p:txBody>
          <a:bodyPr/>
          <a:lstStyle/>
          <a:p>
            <a:r>
              <a:rPr lang="da-DK" dirty="0"/>
              <a:t>Produktion af grovfoder </a:t>
            </a:r>
            <a:br>
              <a:rPr lang="da-DK" dirty="0"/>
            </a:br>
            <a:r>
              <a:rPr lang="da-DK" dirty="0"/>
              <a:t>– afgræsnings- og </a:t>
            </a:r>
            <a:r>
              <a:rPr lang="da-DK" dirty="0" err="1"/>
              <a:t>slætstrategi</a:t>
            </a:r>
            <a:endParaRPr lang="da-DK" dirty="0"/>
          </a:p>
        </p:txBody>
      </p:sp>
      <p:sp>
        <p:nvSpPr>
          <p:cNvPr id="4" name="Pladsholder til indhold 3">
            <a:extLst>
              <a:ext uri="{FF2B5EF4-FFF2-40B4-BE49-F238E27FC236}">
                <a16:creationId xmlns:a16="http://schemas.microsoft.com/office/drawing/2014/main" id="{79BA48FF-8BBA-3C4A-3072-D0A205B0004D}"/>
              </a:ext>
            </a:extLst>
          </p:cNvPr>
          <p:cNvSpPr>
            <a:spLocks noGrp="1"/>
          </p:cNvSpPr>
          <p:nvPr>
            <p:ph sz="quarter" idx="13"/>
          </p:nvPr>
        </p:nvSpPr>
        <p:spPr/>
        <p:txBody>
          <a:bodyPr/>
          <a:lstStyle/>
          <a:p>
            <a:endParaRPr lang="da-DK" dirty="0"/>
          </a:p>
          <a:p>
            <a:endParaRPr lang="da-DK" dirty="0"/>
          </a:p>
          <a:p>
            <a:endParaRPr lang="da-DK" dirty="0"/>
          </a:p>
          <a:p>
            <a:r>
              <a:rPr lang="da-DK" dirty="0"/>
              <a:t>Afgræsning</a:t>
            </a:r>
          </a:p>
          <a:p>
            <a:r>
              <a:rPr lang="da-DK" dirty="0"/>
              <a:t>Slæt</a:t>
            </a:r>
          </a:p>
        </p:txBody>
      </p:sp>
      <p:sp>
        <p:nvSpPr>
          <p:cNvPr id="5" name="Pladsholder til tekst 4">
            <a:extLst>
              <a:ext uri="{FF2B5EF4-FFF2-40B4-BE49-F238E27FC236}">
                <a16:creationId xmlns:a16="http://schemas.microsoft.com/office/drawing/2014/main" id="{CDFA3FC2-3B45-2B35-EC59-A71D437C77CE}"/>
              </a:ext>
            </a:extLst>
          </p:cNvPr>
          <p:cNvSpPr>
            <a:spLocks noGrp="1"/>
          </p:cNvSpPr>
          <p:nvPr>
            <p:ph type="body" sz="quarter" idx="11"/>
          </p:nvPr>
        </p:nvSpPr>
        <p:spPr/>
        <p:txBody>
          <a:bodyPr/>
          <a:lstStyle/>
          <a:p>
            <a:endParaRPr lang="da-DK"/>
          </a:p>
        </p:txBody>
      </p:sp>
      <p:pic>
        <p:nvPicPr>
          <p:cNvPr id="3074" name="Picture 2">
            <a:extLst>
              <a:ext uri="{FF2B5EF4-FFF2-40B4-BE49-F238E27FC236}">
                <a16:creationId xmlns:a16="http://schemas.microsoft.com/office/drawing/2014/main" id="{23D1784B-82A4-EECF-8687-C4261B95A183}"/>
              </a:ext>
            </a:extLst>
          </p:cNvPr>
          <p:cNvPicPr>
            <a:picLocks noGrp="1" noChangeAspect="1" noChangeArrowheads="1"/>
          </p:cNvPicPr>
          <p:nvPr>
            <p:ph type="pic" sz="quarter" idx="12"/>
          </p:nvPr>
        </p:nvPicPr>
        <p:blipFill rotWithShape="1">
          <a:blip r:embed="rId3" cstate="screen">
            <a:extLst>
              <a:ext uri="{28A0092B-C50C-407E-A947-70E740481C1C}">
                <a14:useLocalDpi xmlns:a14="http://schemas.microsoft.com/office/drawing/2010/main" val="0"/>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202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9D230F8-EFCB-E276-9515-692FB970166F}"/>
              </a:ext>
            </a:extLst>
          </p:cNvPr>
          <p:cNvSpPr>
            <a:spLocks noGrp="1"/>
          </p:cNvSpPr>
          <p:nvPr>
            <p:ph type="title"/>
          </p:nvPr>
        </p:nvSpPr>
        <p:spPr/>
        <p:txBody>
          <a:bodyPr/>
          <a:lstStyle/>
          <a:p>
            <a:r>
              <a:rPr lang="da-DK" dirty="0"/>
              <a:t>Produktion af grovfoder – andre afgrøder</a:t>
            </a:r>
          </a:p>
        </p:txBody>
      </p:sp>
      <p:sp>
        <p:nvSpPr>
          <p:cNvPr id="4" name="Pladsholder til indhold 3">
            <a:extLst>
              <a:ext uri="{FF2B5EF4-FFF2-40B4-BE49-F238E27FC236}">
                <a16:creationId xmlns:a16="http://schemas.microsoft.com/office/drawing/2014/main" id="{57D0C5A5-2487-A490-F020-E66230E082E6}"/>
              </a:ext>
            </a:extLst>
          </p:cNvPr>
          <p:cNvSpPr>
            <a:spLocks noGrp="1"/>
          </p:cNvSpPr>
          <p:nvPr>
            <p:ph sz="quarter" idx="13"/>
          </p:nvPr>
        </p:nvSpPr>
        <p:spPr/>
        <p:txBody>
          <a:bodyPr/>
          <a:lstStyle/>
          <a:p>
            <a:endParaRPr lang="da-DK" dirty="0"/>
          </a:p>
          <a:p>
            <a:r>
              <a:rPr lang="da-DK" dirty="0"/>
              <a:t>Grønsæd/helsæd</a:t>
            </a:r>
          </a:p>
          <a:p>
            <a:r>
              <a:rPr lang="da-DK" dirty="0"/>
              <a:t>Rug</a:t>
            </a:r>
          </a:p>
          <a:p>
            <a:r>
              <a:rPr lang="da-DK" dirty="0"/>
              <a:t>Majs</a:t>
            </a:r>
          </a:p>
          <a:p>
            <a:endParaRPr lang="da-DK" dirty="0"/>
          </a:p>
        </p:txBody>
      </p:sp>
      <p:sp>
        <p:nvSpPr>
          <p:cNvPr id="5" name="Pladsholder til tekst 4">
            <a:extLst>
              <a:ext uri="{FF2B5EF4-FFF2-40B4-BE49-F238E27FC236}">
                <a16:creationId xmlns:a16="http://schemas.microsoft.com/office/drawing/2014/main" id="{1D246D83-A470-E18C-9500-9B4724A93E89}"/>
              </a:ext>
            </a:extLst>
          </p:cNvPr>
          <p:cNvSpPr>
            <a:spLocks noGrp="1"/>
          </p:cNvSpPr>
          <p:nvPr>
            <p:ph type="body" sz="quarter" idx="11"/>
          </p:nvPr>
        </p:nvSpPr>
        <p:spPr/>
        <p:txBody>
          <a:bodyPr/>
          <a:lstStyle/>
          <a:p>
            <a:endParaRPr lang="da-DK"/>
          </a:p>
        </p:txBody>
      </p:sp>
      <p:pic>
        <p:nvPicPr>
          <p:cNvPr id="4098" name="Picture 2">
            <a:extLst>
              <a:ext uri="{FF2B5EF4-FFF2-40B4-BE49-F238E27FC236}">
                <a16:creationId xmlns:a16="http://schemas.microsoft.com/office/drawing/2014/main" id="{B6353E93-9BD7-949C-9E29-8176120EA628}"/>
              </a:ext>
            </a:extLst>
          </p:cNvPr>
          <p:cNvPicPr>
            <a:picLocks noGrp="1" noChangeAspect="1" noChangeArrowheads="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254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F23EBC-C07E-04A7-8ABC-299683FC2C68}"/>
              </a:ext>
            </a:extLst>
          </p:cNvPr>
          <p:cNvSpPr>
            <a:spLocks noGrp="1"/>
          </p:cNvSpPr>
          <p:nvPr>
            <p:ph type="title"/>
          </p:nvPr>
        </p:nvSpPr>
        <p:spPr>
          <a:xfrm>
            <a:off x="571500" y="836613"/>
            <a:ext cx="11049000" cy="1046440"/>
          </a:xfrm>
        </p:spPr>
        <p:txBody>
          <a:bodyPr anchor="t">
            <a:noAutofit/>
          </a:bodyPr>
          <a:lstStyle/>
          <a:p>
            <a:r>
              <a:rPr lang="da-DK" sz="3600" dirty="0"/>
              <a:t>Proteinafgrøder </a:t>
            </a:r>
            <a:br>
              <a:rPr lang="da-DK" sz="3600" dirty="0"/>
            </a:br>
            <a:r>
              <a:rPr lang="da-DK" sz="3600" dirty="0"/>
              <a:t>til foder</a:t>
            </a:r>
            <a:br>
              <a:rPr lang="da-DK" sz="3600" dirty="0"/>
            </a:br>
            <a:r>
              <a:rPr lang="da-DK" sz="3600" dirty="0"/>
              <a:t>- Oversigt</a:t>
            </a:r>
            <a:endParaRPr lang="en-US" sz="3600" dirty="0"/>
          </a:p>
        </p:txBody>
      </p:sp>
      <p:sp>
        <p:nvSpPr>
          <p:cNvPr id="4" name="Content Placeholder 3">
            <a:extLst>
              <a:ext uri="{FF2B5EF4-FFF2-40B4-BE49-F238E27FC236}">
                <a16:creationId xmlns:a16="http://schemas.microsoft.com/office/drawing/2014/main" id="{CEF873CF-D91E-6390-C2C6-F6594FE0A3DD}"/>
              </a:ext>
            </a:extLst>
          </p:cNvPr>
          <p:cNvSpPr>
            <a:spLocks noGrp="1"/>
          </p:cNvSpPr>
          <p:nvPr>
            <p:ph sz="quarter" idx="11"/>
          </p:nvPr>
        </p:nvSpPr>
        <p:spPr>
          <a:xfrm>
            <a:off x="571500" y="2276475"/>
            <a:ext cx="5384800" cy="3502025"/>
          </a:xfrm>
        </p:spPr>
        <p:txBody>
          <a:bodyPr>
            <a:normAutofit/>
          </a:bodyPr>
          <a:lstStyle/>
          <a:p>
            <a:r>
              <a:rPr lang="da-DK" dirty="0"/>
              <a:t>Vigtigheden af proteinafgrøder</a:t>
            </a:r>
          </a:p>
          <a:p>
            <a:r>
              <a:rPr lang="da-DK" dirty="0"/>
              <a:t>Kløvergræs</a:t>
            </a:r>
          </a:p>
          <a:p>
            <a:r>
              <a:rPr lang="da-DK" dirty="0"/>
              <a:t>Bælgsæd</a:t>
            </a:r>
          </a:p>
          <a:p>
            <a:r>
              <a:rPr lang="da-DK" dirty="0"/>
              <a:t>Dyrkning af bælgsæd; hestebønner, markært, smalbladet lupin</a:t>
            </a:r>
          </a:p>
          <a:p>
            <a:pPr marL="0" indent="0">
              <a:buNone/>
            </a:pPr>
            <a:endParaRPr lang="en-US" dirty="0"/>
          </a:p>
        </p:txBody>
      </p:sp>
      <p:pic>
        <p:nvPicPr>
          <p:cNvPr id="7" name="Picture Placeholder 6">
            <a:extLst>
              <a:ext uri="{FF2B5EF4-FFF2-40B4-BE49-F238E27FC236}">
                <a16:creationId xmlns:a16="http://schemas.microsoft.com/office/drawing/2014/main" id="{FCC97978-F429-4B80-3F0F-6D4D3DEB1595}"/>
              </a:ext>
            </a:extLst>
          </p:cNvPr>
          <p:cNvPicPr>
            <a:picLocks noGrp="1" noChangeAspect="1"/>
          </p:cNvPicPr>
          <p:nvPr>
            <p:ph sz="quarter" idx="1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35702" y="836613"/>
            <a:ext cx="5164848" cy="4699000"/>
          </a:xfrm>
        </p:spPr>
      </p:pic>
    </p:spTree>
    <p:extLst>
      <p:ext uri="{BB962C8B-B14F-4D97-AF65-F5344CB8AC3E}">
        <p14:creationId xmlns:p14="http://schemas.microsoft.com/office/powerpoint/2010/main" val="2210569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descr="Et billede, der indeholder udendørs, sky, blomst, plante&#10;&#10;Automatisk genereret beskrivelse">
            <a:extLst>
              <a:ext uri="{FF2B5EF4-FFF2-40B4-BE49-F238E27FC236}">
                <a16:creationId xmlns:a16="http://schemas.microsoft.com/office/drawing/2014/main" id="{23CC1B21-2416-B154-1B10-19A4D5CB8625}"/>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a:xfrm rot="5400000">
            <a:off x="5784850" y="450850"/>
            <a:ext cx="6858000" cy="5956300"/>
          </a:xfrm>
        </p:spPr>
      </p:pic>
      <p:sp>
        <p:nvSpPr>
          <p:cNvPr id="3" name="Titel 2">
            <a:extLst>
              <a:ext uri="{FF2B5EF4-FFF2-40B4-BE49-F238E27FC236}">
                <a16:creationId xmlns:a16="http://schemas.microsoft.com/office/drawing/2014/main" id="{7A84CE2F-990E-9FDD-8938-B3A3B469A7C9}"/>
              </a:ext>
            </a:extLst>
          </p:cNvPr>
          <p:cNvSpPr>
            <a:spLocks noGrp="1"/>
          </p:cNvSpPr>
          <p:nvPr>
            <p:ph type="title"/>
          </p:nvPr>
        </p:nvSpPr>
        <p:spPr/>
        <p:txBody>
          <a:bodyPr/>
          <a:lstStyle/>
          <a:p>
            <a:r>
              <a:rPr lang="da-DK" dirty="0"/>
              <a:t>Produktion af økologiske frø </a:t>
            </a:r>
            <a:br>
              <a:rPr lang="da-DK" dirty="0"/>
            </a:br>
            <a:r>
              <a:rPr lang="da-DK" sz="2000" dirty="0"/>
              <a:t>- oversigt</a:t>
            </a:r>
          </a:p>
        </p:txBody>
      </p:sp>
      <p:sp>
        <p:nvSpPr>
          <p:cNvPr id="4" name="Pladsholder til indhold 3">
            <a:extLst>
              <a:ext uri="{FF2B5EF4-FFF2-40B4-BE49-F238E27FC236}">
                <a16:creationId xmlns:a16="http://schemas.microsoft.com/office/drawing/2014/main" id="{AB1C6DD6-0489-45CA-FFA8-2D1CA9A1657D}"/>
              </a:ext>
            </a:extLst>
          </p:cNvPr>
          <p:cNvSpPr>
            <a:spLocks noGrp="1"/>
          </p:cNvSpPr>
          <p:nvPr>
            <p:ph sz="quarter" idx="13"/>
          </p:nvPr>
        </p:nvSpPr>
        <p:spPr/>
        <p:txBody>
          <a:bodyPr/>
          <a:lstStyle/>
          <a:p>
            <a:r>
              <a:rPr lang="da-DK" dirty="0"/>
              <a:t>Frøproduktion = specialistdisciplin</a:t>
            </a:r>
          </a:p>
          <a:p>
            <a:r>
              <a:rPr lang="da-DK" dirty="0"/>
              <a:t>Ekstra krav</a:t>
            </a:r>
          </a:p>
          <a:p>
            <a:r>
              <a:rPr lang="da-DK" dirty="0"/>
              <a:t>Særlige udfordringer ved økologisk frøproduktion</a:t>
            </a:r>
          </a:p>
        </p:txBody>
      </p:sp>
      <p:sp>
        <p:nvSpPr>
          <p:cNvPr id="5" name="Pladsholder til tekst 4">
            <a:extLst>
              <a:ext uri="{FF2B5EF4-FFF2-40B4-BE49-F238E27FC236}">
                <a16:creationId xmlns:a16="http://schemas.microsoft.com/office/drawing/2014/main" id="{1912FB7C-D93A-A295-C9F2-079D8E1C4D77}"/>
              </a:ext>
            </a:extLst>
          </p:cNvPr>
          <p:cNvSpPr>
            <a:spLocks noGrp="1"/>
          </p:cNvSpPr>
          <p:nvPr>
            <p:ph type="body" sz="quarter" idx="11"/>
          </p:nvPr>
        </p:nvSpPr>
        <p:spPr/>
        <p:txBody>
          <a:bodyPr/>
          <a:lstStyle/>
          <a:p>
            <a:endParaRPr lang="da-DK"/>
          </a:p>
        </p:txBody>
      </p:sp>
    </p:spTree>
    <p:extLst>
      <p:ext uri="{BB962C8B-B14F-4D97-AF65-F5344CB8AC3E}">
        <p14:creationId xmlns:p14="http://schemas.microsoft.com/office/powerpoint/2010/main" val="1283054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CD776C1-6FB2-40D0-ACC7-03E391B9C95C}"/>
              </a:ext>
            </a:extLst>
          </p:cNvPr>
          <p:cNvSpPr>
            <a:spLocks noGrp="1"/>
          </p:cNvSpPr>
          <p:nvPr>
            <p:ph type="title"/>
          </p:nvPr>
        </p:nvSpPr>
        <p:spPr/>
        <p:txBody>
          <a:bodyPr/>
          <a:lstStyle/>
          <a:p>
            <a:r>
              <a:rPr lang="da-DK" sz="2000" dirty="0"/>
              <a:t>Produktion af økologiske frø</a:t>
            </a:r>
            <a:br>
              <a:rPr lang="da-DK" dirty="0"/>
            </a:br>
            <a:r>
              <a:rPr lang="da-DK" dirty="0"/>
              <a:t>Typer af frøafgrøder</a:t>
            </a:r>
          </a:p>
        </p:txBody>
      </p:sp>
      <p:sp>
        <p:nvSpPr>
          <p:cNvPr id="4" name="Pladsholder til indhold 3">
            <a:extLst>
              <a:ext uri="{FF2B5EF4-FFF2-40B4-BE49-F238E27FC236}">
                <a16:creationId xmlns:a16="http://schemas.microsoft.com/office/drawing/2014/main" id="{90E71BD1-D4B5-5922-9F8E-BEA57F935AEF}"/>
              </a:ext>
            </a:extLst>
          </p:cNvPr>
          <p:cNvSpPr>
            <a:spLocks noGrp="1"/>
          </p:cNvSpPr>
          <p:nvPr>
            <p:ph sz="quarter" idx="11"/>
          </p:nvPr>
        </p:nvSpPr>
        <p:spPr/>
        <p:txBody>
          <a:bodyPr/>
          <a:lstStyle/>
          <a:p>
            <a:r>
              <a:rPr lang="da-DK" dirty="0"/>
              <a:t>Græsfrø</a:t>
            </a:r>
          </a:p>
          <a:p>
            <a:r>
              <a:rPr lang="da-DK" dirty="0"/>
              <a:t>Kløverfrø</a:t>
            </a:r>
          </a:p>
          <a:p>
            <a:r>
              <a:rPr lang="da-DK" dirty="0"/>
              <a:t>Havefrø: spinat, purløg, </a:t>
            </a:r>
            <a:r>
              <a:rPr lang="da-DK" dirty="0" err="1"/>
              <a:t>grøntsags-</a:t>
            </a:r>
            <a:r>
              <a:rPr lang="da-DK" dirty="0"/>
              <a:t> og blomsterfrø</a:t>
            </a:r>
          </a:p>
          <a:p>
            <a:pPr marL="0" indent="0">
              <a:buNone/>
            </a:pPr>
            <a:endParaRPr lang="da-DK" dirty="0"/>
          </a:p>
        </p:txBody>
      </p:sp>
      <p:sp>
        <p:nvSpPr>
          <p:cNvPr id="6" name="Pladsholder til indhold 5">
            <a:extLst>
              <a:ext uri="{FF2B5EF4-FFF2-40B4-BE49-F238E27FC236}">
                <a16:creationId xmlns:a16="http://schemas.microsoft.com/office/drawing/2014/main" id="{EF348FB3-0A2D-10AA-3EEA-5E53FBB7F0BC}"/>
              </a:ext>
            </a:extLst>
          </p:cNvPr>
          <p:cNvSpPr>
            <a:spLocks noGrp="1"/>
          </p:cNvSpPr>
          <p:nvPr>
            <p:ph sz="quarter" idx="12"/>
          </p:nvPr>
        </p:nvSpPr>
        <p:spPr/>
        <p:txBody>
          <a:bodyPr/>
          <a:lstStyle/>
          <a:p>
            <a:endParaRPr lang="da-DK" dirty="0"/>
          </a:p>
        </p:txBody>
      </p:sp>
      <p:pic>
        <p:nvPicPr>
          <p:cNvPr id="5124" name="Picture 4">
            <a:extLst>
              <a:ext uri="{FF2B5EF4-FFF2-40B4-BE49-F238E27FC236}">
                <a16:creationId xmlns:a16="http://schemas.microsoft.com/office/drawing/2014/main" id="{D3528ECA-83F7-E009-92E4-55C42B726A46}"/>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375188" y="1952516"/>
            <a:ext cx="6816811" cy="383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953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05B3B93-BF30-A159-D244-18956C1E821F}"/>
              </a:ext>
            </a:extLst>
          </p:cNvPr>
          <p:cNvSpPr>
            <a:spLocks noGrp="1"/>
          </p:cNvSpPr>
          <p:nvPr>
            <p:ph type="title"/>
          </p:nvPr>
        </p:nvSpPr>
        <p:spPr/>
        <p:txBody>
          <a:bodyPr/>
          <a:lstStyle/>
          <a:p>
            <a:r>
              <a:rPr kumimoji="0" lang="da-DK" sz="2000" b="0" i="0" u="none" strike="noStrike" kern="1200" cap="none" spc="70" normalizeH="0" baseline="0" noProof="0" dirty="0">
                <a:ln>
                  <a:noFill/>
                </a:ln>
                <a:solidFill>
                  <a:srgbClr val="005521"/>
                </a:solidFill>
                <a:effectLst/>
                <a:uLnTx/>
                <a:uFillTx/>
                <a:latin typeface="LFPressSerifOffc Black"/>
                <a:ea typeface="+mj-ea"/>
                <a:cs typeface="+mj-cs"/>
              </a:rPr>
              <a:t>Produktion af økologiske frø</a:t>
            </a:r>
            <a:br>
              <a:rPr lang="da-DK" dirty="0"/>
            </a:br>
            <a:r>
              <a:rPr lang="da-DK" dirty="0"/>
              <a:t>Frøgræs</a:t>
            </a:r>
          </a:p>
        </p:txBody>
      </p:sp>
      <p:sp>
        <p:nvSpPr>
          <p:cNvPr id="8" name="Pladsholder til indhold 7">
            <a:extLst>
              <a:ext uri="{FF2B5EF4-FFF2-40B4-BE49-F238E27FC236}">
                <a16:creationId xmlns:a16="http://schemas.microsoft.com/office/drawing/2014/main" id="{EE286AF5-36AB-5C19-E319-90D108D9CB76}"/>
              </a:ext>
            </a:extLst>
          </p:cNvPr>
          <p:cNvSpPr>
            <a:spLocks noGrp="1"/>
          </p:cNvSpPr>
          <p:nvPr>
            <p:ph sz="quarter" idx="13"/>
          </p:nvPr>
        </p:nvSpPr>
        <p:spPr/>
        <p:txBody>
          <a:bodyPr/>
          <a:lstStyle/>
          <a:p>
            <a:r>
              <a:rPr lang="da-DK" dirty="0"/>
              <a:t>Betydning i det økologiske sædskifte</a:t>
            </a:r>
          </a:p>
          <a:p>
            <a:r>
              <a:rPr lang="da-DK" dirty="0"/>
              <a:t>Økonomisk potentiale</a:t>
            </a:r>
          </a:p>
          <a:p>
            <a:r>
              <a:rPr lang="da-DK" dirty="0"/>
              <a:t>Kulstofopbyggende afgrøde</a:t>
            </a:r>
          </a:p>
          <a:p>
            <a:r>
              <a:rPr lang="da-DK" dirty="0"/>
              <a:t>Kvælstofforsyning</a:t>
            </a:r>
          </a:p>
          <a:p>
            <a:r>
              <a:rPr lang="da-DK" dirty="0"/>
              <a:t>Bekæmpelse af rodukrudt</a:t>
            </a:r>
          </a:p>
        </p:txBody>
      </p:sp>
      <p:sp>
        <p:nvSpPr>
          <p:cNvPr id="6" name="Pladsholder til tekst 5">
            <a:extLst>
              <a:ext uri="{FF2B5EF4-FFF2-40B4-BE49-F238E27FC236}">
                <a16:creationId xmlns:a16="http://schemas.microsoft.com/office/drawing/2014/main" id="{A64520EF-BD36-4397-1890-72748B7B5E7C}"/>
              </a:ext>
            </a:extLst>
          </p:cNvPr>
          <p:cNvSpPr>
            <a:spLocks noGrp="1"/>
          </p:cNvSpPr>
          <p:nvPr>
            <p:ph type="body" sz="quarter" idx="11"/>
          </p:nvPr>
        </p:nvSpPr>
        <p:spPr/>
        <p:txBody>
          <a:bodyPr/>
          <a:lstStyle/>
          <a:p>
            <a:endParaRPr lang="da-DK"/>
          </a:p>
        </p:txBody>
      </p:sp>
      <p:pic>
        <p:nvPicPr>
          <p:cNvPr id="6146" name="Picture 2">
            <a:extLst>
              <a:ext uri="{FF2B5EF4-FFF2-40B4-BE49-F238E27FC236}">
                <a16:creationId xmlns:a16="http://schemas.microsoft.com/office/drawing/2014/main" id="{19A06154-7A93-A483-1C87-6ECB71C35F8C}"/>
              </a:ext>
            </a:extLst>
          </p:cNvPr>
          <p:cNvPicPr>
            <a:picLocks noGrp="1" noChangeAspect="1" noChangeArrowheads="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 name="Billede 2">
            <a:extLst>
              <a:ext uri="{FF2B5EF4-FFF2-40B4-BE49-F238E27FC236}">
                <a16:creationId xmlns:a16="http://schemas.microsoft.com/office/drawing/2014/main" id="{4069B829-67B8-664A-8C90-EEBF9D7F40F3}"/>
              </a:ext>
            </a:extLst>
          </p:cNvPr>
          <p:cNvPicPr>
            <a:picLocks noChangeAspect="1"/>
          </p:cNvPicPr>
          <p:nvPr/>
        </p:nvPicPr>
        <p:blipFill>
          <a:blip r:embed="rId4"/>
          <a:stretch>
            <a:fillRect/>
          </a:stretch>
        </p:blipFill>
        <p:spPr>
          <a:xfrm>
            <a:off x="571500" y="4638139"/>
            <a:ext cx="6697010" cy="2095792"/>
          </a:xfrm>
          <a:prstGeom prst="rect">
            <a:avLst/>
          </a:prstGeom>
        </p:spPr>
      </p:pic>
    </p:spTree>
    <p:extLst>
      <p:ext uri="{BB962C8B-B14F-4D97-AF65-F5344CB8AC3E}">
        <p14:creationId xmlns:p14="http://schemas.microsoft.com/office/powerpoint/2010/main" val="2473384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46BC41C-28CB-AC38-D53C-15C7A8CCBB5A}"/>
              </a:ext>
            </a:extLst>
          </p:cNvPr>
          <p:cNvSpPr>
            <a:spLocks noGrp="1"/>
          </p:cNvSpPr>
          <p:nvPr>
            <p:ph type="title"/>
          </p:nvPr>
        </p:nvSpPr>
        <p:spPr/>
        <p:txBody>
          <a:bodyPr/>
          <a:lstStyle/>
          <a:p>
            <a:r>
              <a:rPr kumimoji="0" lang="da-DK" sz="2000" b="0" i="0" u="none" strike="noStrike" kern="1200" cap="none" spc="70" normalizeH="0" baseline="0" noProof="0" dirty="0">
                <a:ln>
                  <a:noFill/>
                </a:ln>
                <a:solidFill>
                  <a:srgbClr val="005521"/>
                </a:solidFill>
                <a:effectLst/>
                <a:uLnTx/>
                <a:uFillTx/>
                <a:latin typeface="LFPressSerifOffc Black"/>
                <a:ea typeface="+mj-ea"/>
                <a:cs typeface="+mj-cs"/>
              </a:rPr>
              <a:t>Produktion af økologiske frø</a:t>
            </a:r>
            <a:br>
              <a:rPr kumimoji="0" lang="da-DK" sz="2000" b="0" i="0" u="none" strike="noStrike" kern="1200" cap="none" spc="70" normalizeH="0" baseline="0" noProof="0" dirty="0">
                <a:ln>
                  <a:noFill/>
                </a:ln>
                <a:solidFill>
                  <a:srgbClr val="005521"/>
                </a:solidFill>
                <a:effectLst/>
                <a:uLnTx/>
                <a:uFillTx/>
                <a:latin typeface="LFPressSerifOffc Black"/>
                <a:ea typeface="+mj-ea"/>
                <a:cs typeface="+mj-cs"/>
              </a:rPr>
            </a:br>
            <a:r>
              <a:rPr kumimoji="0" lang="da-DK" b="0" i="0" u="none" strike="noStrike" kern="1200" cap="none" spc="70" normalizeH="0" baseline="0" noProof="0" dirty="0">
                <a:ln>
                  <a:noFill/>
                </a:ln>
                <a:solidFill>
                  <a:srgbClr val="005521"/>
                </a:solidFill>
                <a:effectLst/>
                <a:uLnTx/>
                <a:uFillTx/>
                <a:latin typeface="LFPressSerifOffc Black"/>
                <a:ea typeface="+mj-ea"/>
                <a:cs typeface="+mj-cs"/>
              </a:rPr>
              <a:t>Afsætning</a:t>
            </a:r>
            <a:endParaRPr lang="da-DK" dirty="0"/>
          </a:p>
        </p:txBody>
      </p:sp>
      <p:sp>
        <p:nvSpPr>
          <p:cNvPr id="4" name="Pladsholder til indhold 3">
            <a:extLst>
              <a:ext uri="{FF2B5EF4-FFF2-40B4-BE49-F238E27FC236}">
                <a16:creationId xmlns:a16="http://schemas.microsoft.com/office/drawing/2014/main" id="{8A59975B-FC79-AA22-8842-AAA1EE9FF197}"/>
              </a:ext>
            </a:extLst>
          </p:cNvPr>
          <p:cNvSpPr>
            <a:spLocks noGrp="1"/>
          </p:cNvSpPr>
          <p:nvPr>
            <p:ph sz="quarter" idx="13"/>
          </p:nvPr>
        </p:nvSpPr>
        <p:spPr/>
        <p:txBody>
          <a:bodyPr/>
          <a:lstStyle/>
          <a:p>
            <a:r>
              <a:rPr lang="da-DK" dirty="0"/>
              <a:t>Kontrakt og samarbejde med frøfirmaer</a:t>
            </a:r>
          </a:p>
          <a:p>
            <a:r>
              <a:rPr lang="da-DK" dirty="0"/>
              <a:t>Inspektion af afgrøden i løbet af vækstsæsonen</a:t>
            </a:r>
          </a:p>
          <a:p>
            <a:r>
              <a:rPr lang="da-DK" dirty="0"/>
              <a:t>Prissætning</a:t>
            </a:r>
          </a:p>
        </p:txBody>
      </p:sp>
      <p:sp>
        <p:nvSpPr>
          <p:cNvPr id="5" name="Pladsholder til tekst 4">
            <a:extLst>
              <a:ext uri="{FF2B5EF4-FFF2-40B4-BE49-F238E27FC236}">
                <a16:creationId xmlns:a16="http://schemas.microsoft.com/office/drawing/2014/main" id="{92DA51A5-F257-C2D1-3D63-6A1597A43DEE}"/>
              </a:ext>
            </a:extLst>
          </p:cNvPr>
          <p:cNvSpPr>
            <a:spLocks noGrp="1"/>
          </p:cNvSpPr>
          <p:nvPr>
            <p:ph type="body" sz="quarter" idx="11"/>
          </p:nvPr>
        </p:nvSpPr>
        <p:spPr/>
        <p:txBody>
          <a:bodyPr/>
          <a:lstStyle/>
          <a:p>
            <a:endParaRPr lang="da-DK"/>
          </a:p>
        </p:txBody>
      </p:sp>
      <p:pic>
        <p:nvPicPr>
          <p:cNvPr id="1026" name="Picture 2">
            <a:extLst>
              <a:ext uri="{FF2B5EF4-FFF2-40B4-BE49-F238E27FC236}">
                <a16:creationId xmlns:a16="http://schemas.microsoft.com/office/drawing/2014/main" id="{7AA40F21-A6AD-405A-2776-2204C5AB8588}"/>
              </a:ext>
            </a:extLst>
          </p:cNvPr>
          <p:cNvPicPr>
            <a:picLocks noGrp="1" noChangeAspect="1" noChangeArrowheads="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768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descr="Et billede, der indeholder udendørs, træ, æble, plante&#10;&#10;Automatisk genereret beskrivelse">
            <a:extLst>
              <a:ext uri="{FF2B5EF4-FFF2-40B4-BE49-F238E27FC236}">
                <a16:creationId xmlns:a16="http://schemas.microsoft.com/office/drawing/2014/main" id="{F1312E2B-427E-5745-EAF2-581AAF70AD8C}"/>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p:pic>
      <p:sp>
        <p:nvSpPr>
          <p:cNvPr id="3" name="Titel 2">
            <a:extLst>
              <a:ext uri="{FF2B5EF4-FFF2-40B4-BE49-F238E27FC236}">
                <a16:creationId xmlns:a16="http://schemas.microsoft.com/office/drawing/2014/main" id="{AC0B7E17-AA1A-0B4F-51A1-4354EE1E625D}"/>
              </a:ext>
            </a:extLst>
          </p:cNvPr>
          <p:cNvSpPr>
            <a:spLocks noGrp="1"/>
          </p:cNvSpPr>
          <p:nvPr>
            <p:ph type="title"/>
          </p:nvPr>
        </p:nvSpPr>
        <p:spPr/>
        <p:txBody>
          <a:bodyPr/>
          <a:lstStyle/>
          <a:p>
            <a:r>
              <a:rPr lang="da-DK" dirty="0"/>
              <a:t>Frugt- og bærproduktion</a:t>
            </a:r>
            <a:br>
              <a:rPr lang="da-DK" dirty="0"/>
            </a:br>
            <a:r>
              <a:rPr lang="da-DK" sz="2000" dirty="0"/>
              <a:t>Oversigt</a:t>
            </a:r>
            <a:endParaRPr lang="da-DK" dirty="0"/>
          </a:p>
        </p:txBody>
      </p:sp>
      <p:sp>
        <p:nvSpPr>
          <p:cNvPr id="4" name="Pladsholder til indhold 3">
            <a:extLst>
              <a:ext uri="{FF2B5EF4-FFF2-40B4-BE49-F238E27FC236}">
                <a16:creationId xmlns:a16="http://schemas.microsoft.com/office/drawing/2014/main" id="{F72448E8-7737-0783-1867-02288A4CE26D}"/>
              </a:ext>
            </a:extLst>
          </p:cNvPr>
          <p:cNvSpPr>
            <a:spLocks noGrp="1"/>
          </p:cNvSpPr>
          <p:nvPr>
            <p:ph sz="quarter" idx="13"/>
          </p:nvPr>
        </p:nvSpPr>
        <p:spPr/>
        <p:txBody>
          <a:bodyPr/>
          <a:lstStyle/>
          <a:p>
            <a:endParaRPr lang="da-DK" dirty="0"/>
          </a:p>
          <a:p>
            <a:r>
              <a:rPr lang="da-DK" dirty="0" err="1"/>
              <a:t>Øko</a:t>
            </a:r>
            <a:r>
              <a:rPr lang="da-DK" dirty="0"/>
              <a:t>-areal = 30% af DK frugt- og bærareal</a:t>
            </a:r>
          </a:p>
          <a:p>
            <a:r>
              <a:rPr lang="da-DK" dirty="0"/>
              <a:t>Stigende efterspørgsel på økologisk frugt og bær</a:t>
            </a:r>
          </a:p>
          <a:p>
            <a:endParaRPr lang="da-DK" dirty="0"/>
          </a:p>
        </p:txBody>
      </p:sp>
      <p:sp>
        <p:nvSpPr>
          <p:cNvPr id="5" name="Pladsholder til tekst 4">
            <a:extLst>
              <a:ext uri="{FF2B5EF4-FFF2-40B4-BE49-F238E27FC236}">
                <a16:creationId xmlns:a16="http://schemas.microsoft.com/office/drawing/2014/main" id="{C6E9DFED-7B67-DDFD-53B8-64654A9D269C}"/>
              </a:ext>
            </a:extLst>
          </p:cNvPr>
          <p:cNvSpPr>
            <a:spLocks noGrp="1"/>
          </p:cNvSpPr>
          <p:nvPr>
            <p:ph type="body" sz="quarter" idx="11"/>
          </p:nvPr>
        </p:nvSpPr>
        <p:spPr/>
        <p:txBody>
          <a:bodyPr/>
          <a:lstStyle/>
          <a:p>
            <a:endParaRPr lang="da-DK"/>
          </a:p>
        </p:txBody>
      </p:sp>
    </p:spTree>
    <p:extLst>
      <p:ext uri="{BB962C8B-B14F-4D97-AF65-F5344CB8AC3E}">
        <p14:creationId xmlns:p14="http://schemas.microsoft.com/office/powerpoint/2010/main" val="680512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descr="Et billede, der indeholder frugt, træ, æble, mad&#10;&#10;Automatisk genereret beskrivelse">
            <a:extLst>
              <a:ext uri="{FF2B5EF4-FFF2-40B4-BE49-F238E27FC236}">
                <a16:creationId xmlns:a16="http://schemas.microsoft.com/office/drawing/2014/main" id="{89FC8664-3F3A-77B2-62F6-6AA49590BE7C}"/>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p:pic>
      <p:sp>
        <p:nvSpPr>
          <p:cNvPr id="3" name="Titel 2">
            <a:extLst>
              <a:ext uri="{FF2B5EF4-FFF2-40B4-BE49-F238E27FC236}">
                <a16:creationId xmlns:a16="http://schemas.microsoft.com/office/drawing/2014/main" id="{7C5DD627-4E38-3CDD-EA15-1BE69938DBDF}"/>
              </a:ext>
            </a:extLst>
          </p:cNvPr>
          <p:cNvSpPr>
            <a:spLocks noGrp="1"/>
          </p:cNvSpPr>
          <p:nvPr>
            <p:ph type="title"/>
          </p:nvPr>
        </p:nvSpPr>
        <p:spPr/>
        <p:txBody>
          <a:bodyPr/>
          <a:lstStyle/>
          <a:p>
            <a:r>
              <a:rPr lang="da-DK" sz="2000" dirty="0"/>
              <a:t>Frugt- og bærproduktion</a:t>
            </a:r>
            <a:br>
              <a:rPr lang="da-DK" dirty="0"/>
            </a:br>
            <a:r>
              <a:rPr lang="da-DK" dirty="0"/>
              <a:t>Arter der trives i DK</a:t>
            </a:r>
          </a:p>
        </p:txBody>
      </p:sp>
      <p:sp>
        <p:nvSpPr>
          <p:cNvPr id="4" name="Pladsholder til indhold 3">
            <a:extLst>
              <a:ext uri="{FF2B5EF4-FFF2-40B4-BE49-F238E27FC236}">
                <a16:creationId xmlns:a16="http://schemas.microsoft.com/office/drawing/2014/main" id="{05FC4080-072C-485D-C31E-80D54E4F904A}"/>
              </a:ext>
            </a:extLst>
          </p:cNvPr>
          <p:cNvSpPr>
            <a:spLocks noGrp="1"/>
          </p:cNvSpPr>
          <p:nvPr>
            <p:ph sz="quarter" idx="13"/>
          </p:nvPr>
        </p:nvSpPr>
        <p:spPr>
          <a:xfrm>
            <a:off x="571500" y="1791731"/>
            <a:ext cx="5384800" cy="3986770"/>
          </a:xfrm>
        </p:spPr>
        <p:txBody>
          <a:bodyPr/>
          <a:lstStyle/>
          <a:p>
            <a:r>
              <a:rPr lang="da-DK" dirty="0"/>
              <a:t>Ikke alle afgrøder trives lige godt i hele landet</a:t>
            </a:r>
          </a:p>
          <a:p>
            <a:r>
              <a:rPr lang="da-DK" dirty="0"/>
              <a:t>Afhænger af:</a:t>
            </a:r>
          </a:p>
          <a:p>
            <a:pPr lvl="1"/>
            <a:r>
              <a:rPr lang="da-DK" dirty="0"/>
              <a:t>Jordens beskaffenhed</a:t>
            </a:r>
          </a:p>
          <a:p>
            <a:pPr lvl="1"/>
            <a:r>
              <a:rPr lang="da-DK" dirty="0"/>
              <a:t>Det lokale klima</a:t>
            </a:r>
          </a:p>
          <a:p>
            <a:pPr lvl="1"/>
            <a:r>
              <a:rPr lang="da-DK" dirty="0"/>
              <a:t>Risiko for ekstremt vejr</a:t>
            </a:r>
          </a:p>
          <a:p>
            <a:pPr lvl="1"/>
            <a:r>
              <a:rPr lang="da-DK" dirty="0"/>
              <a:t>Klimaforandringer</a:t>
            </a:r>
          </a:p>
          <a:p>
            <a:r>
              <a:rPr lang="da-DK" dirty="0"/>
              <a:t>Værktøjer:</a:t>
            </a:r>
          </a:p>
          <a:p>
            <a:pPr lvl="1"/>
            <a:r>
              <a:rPr lang="da-DK" dirty="0"/>
              <a:t>Læhegn</a:t>
            </a:r>
          </a:p>
          <a:p>
            <a:pPr lvl="1"/>
            <a:r>
              <a:rPr lang="da-DK" dirty="0"/>
              <a:t>Vanding </a:t>
            </a:r>
          </a:p>
          <a:p>
            <a:pPr lvl="1"/>
            <a:r>
              <a:rPr lang="da-DK" dirty="0"/>
              <a:t>Beskyttelse mod frostskader</a:t>
            </a:r>
          </a:p>
        </p:txBody>
      </p:sp>
      <p:sp>
        <p:nvSpPr>
          <p:cNvPr id="5" name="Pladsholder til tekst 4">
            <a:extLst>
              <a:ext uri="{FF2B5EF4-FFF2-40B4-BE49-F238E27FC236}">
                <a16:creationId xmlns:a16="http://schemas.microsoft.com/office/drawing/2014/main" id="{2CAD1BA6-7C82-1A58-E71A-9C45DAE84509}"/>
              </a:ext>
            </a:extLst>
          </p:cNvPr>
          <p:cNvSpPr>
            <a:spLocks noGrp="1"/>
          </p:cNvSpPr>
          <p:nvPr>
            <p:ph type="body" sz="quarter" idx="11"/>
          </p:nvPr>
        </p:nvSpPr>
        <p:spPr/>
        <p:txBody>
          <a:bodyPr/>
          <a:lstStyle/>
          <a:p>
            <a:endParaRPr lang="da-DK"/>
          </a:p>
        </p:txBody>
      </p:sp>
    </p:spTree>
    <p:extLst>
      <p:ext uri="{BB962C8B-B14F-4D97-AF65-F5344CB8AC3E}">
        <p14:creationId xmlns:p14="http://schemas.microsoft.com/office/powerpoint/2010/main" val="2775779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descr="Et billede, der indeholder udendørs, træ, plante, sky&#10;&#10;Automatisk genereret beskrivelse">
            <a:extLst>
              <a:ext uri="{FF2B5EF4-FFF2-40B4-BE49-F238E27FC236}">
                <a16:creationId xmlns:a16="http://schemas.microsoft.com/office/drawing/2014/main" id="{99C78F21-57D9-3A14-FCF4-929D3611294A}"/>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p:pic>
      <p:sp>
        <p:nvSpPr>
          <p:cNvPr id="3" name="Titel 2">
            <a:extLst>
              <a:ext uri="{FF2B5EF4-FFF2-40B4-BE49-F238E27FC236}">
                <a16:creationId xmlns:a16="http://schemas.microsoft.com/office/drawing/2014/main" id="{8C42A9D6-243A-D1A0-09E8-4DA77B6BC959}"/>
              </a:ext>
            </a:extLst>
          </p:cNvPr>
          <p:cNvSpPr>
            <a:spLocks noGrp="1"/>
          </p:cNvSpPr>
          <p:nvPr>
            <p:ph type="title"/>
          </p:nvPr>
        </p:nvSpPr>
        <p:spPr/>
        <p:txBody>
          <a:bodyPr/>
          <a:lstStyle/>
          <a:p>
            <a:r>
              <a:rPr kumimoji="0" lang="da-DK" sz="2000" b="0" i="0" u="none" strike="noStrike" kern="1200" cap="none" spc="70" normalizeH="0" baseline="0" noProof="0" dirty="0">
                <a:ln>
                  <a:noFill/>
                </a:ln>
                <a:solidFill>
                  <a:srgbClr val="005521"/>
                </a:solidFill>
                <a:effectLst/>
                <a:uLnTx/>
                <a:uFillTx/>
                <a:latin typeface="LFPressSerifOffc Black"/>
                <a:ea typeface="+mj-ea"/>
                <a:cs typeface="+mj-cs"/>
              </a:rPr>
              <a:t>Frugt- og bærproduktion</a:t>
            </a:r>
            <a:br>
              <a:rPr lang="da-DK" dirty="0"/>
            </a:br>
            <a:r>
              <a:rPr lang="da-DK" dirty="0"/>
              <a:t>Miljø og arbejdsmiljø</a:t>
            </a:r>
          </a:p>
        </p:txBody>
      </p:sp>
      <p:sp>
        <p:nvSpPr>
          <p:cNvPr id="4" name="Pladsholder til indhold 3">
            <a:extLst>
              <a:ext uri="{FF2B5EF4-FFF2-40B4-BE49-F238E27FC236}">
                <a16:creationId xmlns:a16="http://schemas.microsoft.com/office/drawing/2014/main" id="{3DF15FF7-8467-229B-026C-18234E08D66E}"/>
              </a:ext>
            </a:extLst>
          </p:cNvPr>
          <p:cNvSpPr>
            <a:spLocks noGrp="1"/>
          </p:cNvSpPr>
          <p:nvPr>
            <p:ph sz="quarter" idx="13"/>
          </p:nvPr>
        </p:nvSpPr>
        <p:spPr/>
        <p:txBody>
          <a:bodyPr/>
          <a:lstStyle/>
          <a:p>
            <a:r>
              <a:rPr lang="da-DK" dirty="0"/>
              <a:t>Flerårige kulturer – skadedyr og sygdomme</a:t>
            </a:r>
          </a:p>
          <a:p>
            <a:r>
              <a:rPr lang="da-DK" dirty="0"/>
              <a:t>Sprøjtet eller </a:t>
            </a:r>
            <a:r>
              <a:rPr lang="da-DK" dirty="0" err="1"/>
              <a:t>usprøjtet</a:t>
            </a:r>
            <a:r>
              <a:rPr lang="da-DK" dirty="0"/>
              <a:t> plantage</a:t>
            </a:r>
          </a:p>
          <a:p>
            <a:endParaRPr lang="da-DK" dirty="0"/>
          </a:p>
          <a:p>
            <a:r>
              <a:rPr lang="da-DK" dirty="0"/>
              <a:t>Arbejdsulykker bør forebygges ved god instruktion og planlægning</a:t>
            </a:r>
          </a:p>
          <a:p>
            <a:endParaRPr lang="da-DK" dirty="0"/>
          </a:p>
        </p:txBody>
      </p:sp>
      <p:sp>
        <p:nvSpPr>
          <p:cNvPr id="5" name="Pladsholder til tekst 4">
            <a:extLst>
              <a:ext uri="{FF2B5EF4-FFF2-40B4-BE49-F238E27FC236}">
                <a16:creationId xmlns:a16="http://schemas.microsoft.com/office/drawing/2014/main" id="{008DC1AC-9950-0AE6-9A6F-8485FE1EAB71}"/>
              </a:ext>
            </a:extLst>
          </p:cNvPr>
          <p:cNvSpPr>
            <a:spLocks noGrp="1"/>
          </p:cNvSpPr>
          <p:nvPr>
            <p:ph type="body" sz="quarter" idx="11"/>
          </p:nvPr>
        </p:nvSpPr>
        <p:spPr/>
        <p:txBody>
          <a:bodyPr/>
          <a:lstStyle/>
          <a:p>
            <a:endParaRPr lang="da-DK"/>
          </a:p>
        </p:txBody>
      </p:sp>
    </p:spTree>
    <p:extLst>
      <p:ext uri="{BB962C8B-B14F-4D97-AF65-F5344CB8AC3E}">
        <p14:creationId xmlns:p14="http://schemas.microsoft.com/office/powerpoint/2010/main" val="2944108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descr="Et billede, der indeholder udendørs, græs, sky, plante&#10;&#10;Automatisk genereret beskrivelse">
            <a:extLst>
              <a:ext uri="{FF2B5EF4-FFF2-40B4-BE49-F238E27FC236}">
                <a16:creationId xmlns:a16="http://schemas.microsoft.com/office/drawing/2014/main" id="{DBBDC20C-5BAA-4593-793D-FF42A600C9E3}"/>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p:pic>
      <p:sp>
        <p:nvSpPr>
          <p:cNvPr id="3" name="Titel 2">
            <a:extLst>
              <a:ext uri="{FF2B5EF4-FFF2-40B4-BE49-F238E27FC236}">
                <a16:creationId xmlns:a16="http://schemas.microsoft.com/office/drawing/2014/main" id="{830B8D40-3356-9C69-0913-CB85D511AA2D}"/>
              </a:ext>
            </a:extLst>
          </p:cNvPr>
          <p:cNvSpPr>
            <a:spLocks noGrp="1"/>
          </p:cNvSpPr>
          <p:nvPr>
            <p:ph type="title"/>
          </p:nvPr>
        </p:nvSpPr>
        <p:spPr/>
        <p:txBody>
          <a:bodyPr/>
          <a:lstStyle/>
          <a:p>
            <a:r>
              <a:rPr lang="da-DK" sz="2000" dirty="0"/>
              <a:t>Frugt og bærproduktion</a:t>
            </a:r>
            <a:br>
              <a:rPr lang="da-DK" dirty="0"/>
            </a:br>
            <a:r>
              <a:rPr lang="da-DK" dirty="0"/>
              <a:t>Planlægning af plantage</a:t>
            </a:r>
          </a:p>
        </p:txBody>
      </p:sp>
      <p:sp>
        <p:nvSpPr>
          <p:cNvPr id="4" name="Pladsholder til indhold 3">
            <a:extLst>
              <a:ext uri="{FF2B5EF4-FFF2-40B4-BE49-F238E27FC236}">
                <a16:creationId xmlns:a16="http://schemas.microsoft.com/office/drawing/2014/main" id="{D3CCDDDE-85F3-1AFC-D3B2-7EF8C8F4DDC5}"/>
              </a:ext>
            </a:extLst>
          </p:cNvPr>
          <p:cNvSpPr>
            <a:spLocks noGrp="1"/>
          </p:cNvSpPr>
          <p:nvPr>
            <p:ph sz="quarter" idx="13"/>
          </p:nvPr>
        </p:nvSpPr>
        <p:spPr>
          <a:xfrm>
            <a:off x="571500" y="2553195"/>
            <a:ext cx="5384800" cy="3225305"/>
          </a:xfrm>
        </p:spPr>
        <p:txBody>
          <a:bodyPr/>
          <a:lstStyle/>
          <a:p>
            <a:r>
              <a:rPr lang="da-DK" dirty="0"/>
              <a:t>Omhyggelig planlægning og erfaringer</a:t>
            </a:r>
          </a:p>
          <a:p>
            <a:r>
              <a:rPr lang="da-DK" dirty="0"/>
              <a:t>Jorden og klimaforhold</a:t>
            </a:r>
          </a:p>
          <a:p>
            <a:r>
              <a:rPr lang="da-DK" dirty="0"/>
              <a:t>Økonomi og afsætning </a:t>
            </a:r>
          </a:p>
          <a:p>
            <a:r>
              <a:rPr lang="da-DK" dirty="0"/>
              <a:t>Behov for arbejdskraft</a:t>
            </a:r>
          </a:p>
          <a:p>
            <a:endParaRPr lang="da-DK" dirty="0"/>
          </a:p>
        </p:txBody>
      </p:sp>
      <p:sp>
        <p:nvSpPr>
          <p:cNvPr id="5" name="Pladsholder til tekst 4">
            <a:extLst>
              <a:ext uri="{FF2B5EF4-FFF2-40B4-BE49-F238E27FC236}">
                <a16:creationId xmlns:a16="http://schemas.microsoft.com/office/drawing/2014/main" id="{7D654728-4084-D2DE-FE92-F79FBA83BF8E}"/>
              </a:ext>
            </a:extLst>
          </p:cNvPr>
          <p:cNvSpPr>
            <a:spLocks noGrp="1"/>
          </p:cNvSpPr>
          <p:nvPr>
            <p:ph type="body" sz="quarter" idx="11"/>
          </p:nvPr>
        </p:nvSpPr>
        <p:spPr/>
        <p:txBody>
          <a:bodyPr/>
          <a:lstStyle/>
          <a:p>
            <a:endParaRPr lang="da-DK"/>
          </a:p>
        </p:txBody>
      </p:sp>
    </p:spTree>
    <p:extLst>
      <p:ext uri="{BB962C8B-B14F-4D97-AF65-F5344CB8AC3E}">
        <p14:creationId xmlns:p14="http://schemas.microsoft.com/office/powerpoint/2010/main" val="2559275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descr="Et billede, der indeholder udendørs, sky, plantage, vingård&#10;&#10;Automatisk genereret beskrivelse">
            <a:extLst>
              <a:ext uri="{FF2B5EF4-FFF2-40B4-BE49-F238E27FC236}">
                <a16:creationId xmlns:a16="http://schemas.microsoft.com/office/drawing/2014/main" id="{9FF733C3-F90F-53A3-1503-7983F9F91D90}"/>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p:pic>
      <p:sp>
        <p:nvSpPr>
          <p:cNvPr id="3" name="Titel 2">
            <a:extLst>
              <a:ext uri="{FF2B5EF4-FFF2-40B4-BE49-F238E27FC236}">
                <a16:creationId xmlns:a16="http://schemas.microsoft.com/office/drawing/2014/main" id="{C391FE5D-9BC8-2585-AC2A-639828B3653B}"/>
              </a:ext>
            </a:extLst>
          </p:cNvPr>
          <p:cNvSpPr>
            <a:spLocks noGrp="1"/>
          </p:cNvSpPr>
          <p:nvPr>
            <p:ph type="title"/>
          </p:nvPr>
        </p:nvSpPr>
        <p:spPr/>
        <p:txBody>
          <a:bodyPr/>
          <a:lstStyle/>
          <a:p>
            <a:r>
              <a:rPr lang="da-DK" sz="2000" dirty="0"/>
              <a:t>Frugt og bærproduktion</a:t>
            </a:r>
            <a:br>
              <a:rPr lang="da-DK" dirty="0"/>
            </a:br>
            <a:r>
              <a:rPr lang="da-DK" dirty="0"/>
              <a:t>Plantning</a:t>
            </a:r>
          </a:p>
        </p:txBody>
      </p:sp>
      <p:sp>
        <p:nvSpPr>
          <p:cNvPr id="4" name="Pladsholder til indhold 3">
            <a:extLst>
              <a:ext uri="{FF2B5EF4-FFF2-40B4-BE49-F238E27FC236}">
                <a16:creationId xmlns:a16="http://schemas.microsoft.com/office/drawing/2014/main" id="{0CA515B3-1C51-977A-358B-5428116C81DA}"/>
              </a:ext>
            </a:extLst>
          </p:cNvPr>
          <p:cNvSpPr>
            <a:spLocks noGrp="1"/>
          </p:cNvSpPr>
          <p:nvPr>
            <p:ph sz="quarter" idx="13"/>
          </p:nvPr>
        </p:nvSpPr>
        <p:spPr/>
        <p:txBody>
          <a:bodyPr/>
          <a:lstStyle/>
          <a:p>
            <a:r>
              <a:rPr lang="da-DK" dirty="0"/>
              <a:t>Plantningstidspunkt</a:t>
            </a:r>
          </a:p>
          <a:p>
            <a:r>
              <a:rPr lang="da-DK" dirty="0"/>
              <a:t>Forberedelse af marken</a:t>
            </a:r>
          </a:p>
          <a:p>
            <a:r>
              <a:rPr lang="da-DK" dirty="0"/>
              <a:t>Hånd- eller maskinplantning</a:t>
            </a:r>
          </a:p>
          <a:p>
            <a:r>
              <a:rPr lang="da-DK" dirty="0"/>
              <a:t>Plantetyper</a:t>
            </a:r>
          </a:p>
          <a:p>
            <a:r>
              <a:rPr lang="da-DK" dirty="0"/>
              <a:t>Skovlandbrug</a:t>
            </a:r>
          </a:p>
        </p:txBody>
      </p:sp>
      <p:sp>
        <p:nvSpPr>
          <p:cNvPr id="5" name="Pladsholder til tekst 4">
            <a:extLst>
              <a:ext uri="{FF2B5EF4-FFF2-40B4-BE49-F238E27FC236}">
                <a16:creationId xmlns:a16="http://schemas.microsoft.com/office/drawing/2014/main" id="{42225847-ADB7-BB7E-6E99-EC856EEF430D}"/>
              </a:ext>
            </a:extLst>
          </p:cNvPr>
          <p:cNvSpPr>
            <a:spLocks noGrp="1"/>
          </p:cNvSpPr>
          <p:nvPr>
            <p:ph type="body" sz="quarter" idx="11"/>
          </p:nvPr>
        </p:nvSpPr>
        <p:spPr/>
        <p:txBody>
          <a:bodyPr/>
          <a:lstStyle/>
          <a:p>
            <a:endParaRPr lang="da-DK"/>
          </a:p>
        </p:txBody>
      </p:sp>
    </p:spTree>
    <p:extLst>
      <p:ext uri="{BB962C8B-B14F-4D97-AF65-F5344CB8AC3E}">
        <p14:creationId xmlns:p14="http://schemas.microsoft.com/office/powerpoint/2010/main" val="25586531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descr="Et billede, der indeholder jord, udendørs, landbrugsmaskine, dæk&#10;&#10;Automatisk genereret beskrivelse">
            <a:extLst>
              <a:ext uri="{FF2B5EF4-FFF2-40B4-BE49-F238E27FC236}">
                <a16:creationId xmlns:a16="http://schemas.microsoft.com/office/drawing/2014/main" id="{57C4F6F9-9338-67E0-FE66-88006FF173D9}"/>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p:pic>
      <p:sp>
        <p:nvSpPr>
          <p:cNvPr id="3" name="Titel 2">
            <a:extLst>
              <a:ext uri="{FF2B5EF4-FFF2-40B4-BE49-F238E27FC236}">
                <a16:creationId xmlns:a16="http://schemas.microsoft.com/office/drawing/2014/main" id="{6FB5CCEB-11A8-F1CC-06AE-102249F868F0}"/>
              </a:ext>
            </a:extLst>
          </p:cNvPr>
          <p:cNvSpPr>
            <a:spLocks noGrp="1"/>
          </p:cNvSpPr>
          <p:nvPr>
            <p:ph type="title"/>
          </p:nvPr>
        </p:nvSpPr>
        <p:spPr/>
        <p:txBody>
          <a:bodyPr/>
          <a:lstStyle/>
          <a:p>
            <a:r>
              <a:rPr lang="da-DK" sz="2000" dirty="0"/>
              <a:t>Frugt- og bærproduktion</a:t>
            </a:r>
            <a:br>
              <a:rPr lang="da-DK" dirty="0"/>
            </a:br>
            <a:r>
              <a:rPr lang="da-DK" dirty="0"/>
              <a:t>Renholdelse</a:t>
            </a:r>
          </a:p>
        </p:txBody>
      </p:sp>
      <p:sp>
        <p:nvSpPr>
          <p:cNvPr id="4" name="Pladsholder til indhold 3">
            <a:extLst>
              <a:ext uri="{FF2B5EF4-FFF2-40B4-BE49-F238E27FC236}">
                <a16:creationId xmlns:a16="http://schemas.microsoft.com/office/drawing/2014/main" id="{94796C57-07B7-5FC2-9586-16DBA3B9F5D2}"/>
              </a:ext>
            </a:extLst>
          </p:cNvPr>
          <p:cNvSpPr>
            <a:spLocks noGrp="1"/>
          </p:cNvSpPr>
          <p:nvPr>
            <p:ph sz="quarter" idx="13"/>
          </p:nvPr>
        </p:nvSpPr>
        <p:spPr/>
        <p:txBody>
          <a:bodyPr/>
          <a:lstStyle/>
          <a:p>
            <a:r>
              <a:rPr lang="da-DK" dirty="0"/>
              <a:t>Konkurrence om vand og næringsstoffer</a:t>
            </a:r>
          </a:p>
          <a:p>
            <a:endParaRPr lang="da-DK" dirty="0"/>
          </a:p>
          <a:p>
            <a:r>
              <a:rPr lang="da-DK" dirty="0"/>
              <a:t>Mekanisk renholdelse</a:t>
            </a:r>
          </a:p>
          <a:p>
            <a:r>
              <a:rPr lang="da-DK" dirty="0"/>
              <a:t>Ukrudtsdug</a:t>
            </a:r>
          </a:p>
          <a:p>
            <a:endParaRPr lang="da-DK" dirty="0"/>
          </a:p>
        </p:txBody>
      </p:sp>
      <p:sp>
        <p:nvSpPr>
          <p:cNvPr id="5" name="Pladsholder til tekst 4">
            <a:extLst>
              <a:ext uri="{FF2B5EF4-FFF2-40B4-BE49-F238E27FC236}">
                <a16:creationId xmlns:a16="http://schemas.microsoft.com/office/drawing/2014/main" id="{5DAB86EE-5C11-A522-F0D9-CABDC1C6F05A}"/>
              </a:ext>
            </a:extLst>
          </p:cNvPr>
          <p:cNvSpPr>
            <a:spLocks noGrp="1"/>
          </p:cNvSpPr>
          <p:nvPr>
            <p:ph type="body" sz="quarter" idx="11"/>
          </p:nvPr>
        </p:nvSpPr>
        <p:spPr/>
        <p:txBody>
          <a:bodyPr/>
          <a:lstStyle/>
          <a:p>
            <a:endParaRPr lang="da-DK"/>
          </a:p>
        </p:txBody>
      </p:sp>
    </p:spTree>
    <p:extLst>
      <p:ext uri="{BB962C8B-B14F-4D97-AF65-F5344CB8AC3E}">
        <p14:creationId xmlns:p14="http://schemas.microsoft.com/office/powerpoint/2010/main" val="4213203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BE9D5E-BB97-AD97-A59F-D31F3241FA53}"/>
              </a:ext>
            </a:extLst>
          </p:cNvPr>
          <p:cNvSpPr>
            <a:spLocks noGrp="1"/>
          </p:cNvSpPr>
          <p:nvPr>
            <p:ph type="title"/>
          </p:nvPr>
        </p:nvSpPr>
        <p:spPr/>
        <p:txBody>
          <a:bodyPr/>
          <a:lstStyle/>
          <a:p>
            <a:r>
              <a:rPr lang="da-DK" sz="2000" dirty="0"/>
              <a:t>Proteinafgrøder til foder</a:t>
            </a:r>
            <a:br>
              <a:rPr lang="da-DK" dirty="0"/>
            </a:br>
            <a:r>
              <a:rPr lang="da-DK" dirty="0"/>
              <a:t>Vigtigheden af proteinafgrøder </a:t>
            </a:r>
            <a:endParaRPr lang="en-US" dirty="0"/>
          </a:p>
        </p:txBody>
      </p:sp>
      <p:sp>
        <p:nvSpPr>
          <p:cNvPr id="5" name="Content Placeholder 4">
            <a:extLst>
              <a:ext uri="{FF2B5EF4-FFF2-40B4-BE49-F238E27FC236}">
                <a16:creationId xmlns:a16="http://schemas.microsoft.com/office/drawing/2014/main" id="{12E93FD9-F9BD-1834-2128-016AAC7AC89C}"/>
              </a:ext>
            </a:extLst>
          </p:cNvPr>
          <p:cNvSpPr>
            <a:spLocks noGrp="1"/>
          </p:cNvSpPr>
          <p:nvPr>
            <p:ph sz="quarter" idx="11"/>
          </p:nvPr>
        </p:nvSpPr>
        <p:spPr/>
        <p:txBody>
          <a:bodyPr/>
          <a:lstStyle/>
          <a:p>
            <a:r>
              <a:rPr lang="da-DK" dirty="0"/>
              <a:t>Bælgplanter som kvælstofkilde i sædskiftet og proteinkilde til foder.</a:t>
            </a:r>
          </a:p>
          <a:p>
            <a:r>
              <a:rPr lang="da-DK" dirty="0"/>
              <a:t>Kløvergræs som hovedkilde til protein til kvæg og drøvtyggere.</a:t>
            </a:r>
          </a:p>
          <a:p>
            <a:r>
              <a:rPr lang="da-DK" dirty="0"/>
              <a:t>Betydningen af proteinkvalitet i fodring.</a:t>
            </a:r>
            <a:endParaRPr lang="en-US" dirty="0"/>
          </a:p>
        </p:txBody>
      </p:sp>
      <p:pic>
        <p:nvPicPr>
          <p:cNvPr id="13" name="Content Placeholder 12">
            <a:extLst>
              <a:ext uri="{FF2B5EF4-FFF2-40B4-BE49-F238E27FC236}">
                <a16:creationId xmlns:a16="http://schemas.microsoft.com/office/drawing/2014/main" id="{A39F4ACF-442A-453D-D2CD-C2996CCF6253}"/>
              </a:ext>
            </a:extLst>
          </p:cNvPr>
          <p:cNvPicPr>
            <a:picLocks noGrp="1" noChangeAspect="1"/>
          </p:cNvPicPr>
          <p:nvPr>
            <p:ph sz="quarter" idx="12"/>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auto">
          <a:xfrm>
            <a:off x="6235700" y="2411722"/>
            <a:ext cx="5384800" cy="3231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513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descr="Et billede, der indeholder udendørs, plante, sky, hjul&#10;&#10;Automatisk genereret beskrivelse">
            <a:extLst>
              <a:ext uri="{FF2B5EF4-FFF2-40B4-BE49-F238E27FC236}">
                <a16:creationId xmlns:a16="http://schemas.microsoft.com/office/drawing/2014/main" id="{94F174E4-493B-8329-5FFA-A6090981955C}"/>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p:pic>
      <p:sp>
        <p:nvSpPr>
          <p:cNvPr id="3" name="Titel 2">
            <a:extLst>
              <a:ext uri="{FF2B5EF4-FFF2-40B4-BE49-F238E27FC236}">
                <a16:creationId xmlns:a16="http://schemas.microsoft.com/office/drawing/2014/main" id="{4C2B41FE-31C6-9648-7F2E-B824B8599B78}"/>
              </a:ext>
            </a:extLst>
          </p:cNvPr>
          <p:cNvSpPr>
            <a:spLocks noGrp="1"/>
          </p:cNvSpPr>
          <p:nvPr>
            <p:ph type="title"/>
          </p:nvPr>
        </p:nvSpPr>
        <p:spPr/>
        <p:txBody>
          <a:bodyPr/>
          <a:lstStyle/>
          <a:p>
            <a:r>
              <a:rPr lang="da-DK" sz="2000" dirty="0"/>
              <a:t>Frugt- og bærplantager</a:t>
            </a:r>
            <a:br>
              <a:rPr lang="da-DK" dirty="0"/>
            </a:br>
            <a:r>
              <a:rPr lang="da-DK" dirty="0"/>
              <a:t>Gødningsbehov og gødskning</a:t>
            </a:r>
          </a:p>
        </p:txBody>
      </p:sp>
      <p:sp>
        <p:nvSpPr>
          <p:cNvPr id="4" name="Pladsholder til indhold 3">
            <a:extLst>
              <a:ext uri="{FF2B5EF4-FFF2-40B4-BE49-F238E27FC236}">
                <a16:creationId xmlns:a16="http://schemas.microsoft.com/office/drawing/2014/main" id="{33E1A18F-D999-4C72-20C2-272C922B8DA6}"/>
              </a:ext>
            </a:extLst>
          </p:cNvPr>
          <p:cNvSpPr>
            <a:spLocks noGrp="1"/>
          </p:cNvSpPr>
          <p:nvPr>
            <p:ph sz="quarter" idx="13"/>
          </p:nvPr>
        </p:nvSpPr>
        <p:spPr>
          <a:xfrm>
            <a:off x="571500" y="2635624"/>
            <a:ext cx="5384800" cy="3142876"/>
          </a:xfrm>
        </p:spPr>
        <p:txBody>
          <a:bodyPr/>
          <a:lstStyle/>
          <a:p>
            <a:r>
              <a:rPr lang="da-DK" dirty="0"/>
              <a:t>Lavere gødningsbehov end i andre afgrøder</a:t>
            </a:r>
          </a:p>
          <a:p>
            <a:r>
              <a:rPr lang="da-DK" dirty="0"/>
              <a:t>Blad- og jordprøver</a:t>
            </a:r>
          </a:p>
          <a:p>
            <a:r>
              <a:rPr lang="da-DK" dirty="0"/>
              <a:t>Gødningstyper</a:t>
            </a:r>
          </a:p>
          <a:p>
            <a:r>
              <a:rPr lang="da-DK" dirty="0"/>
              <a:t>Gødskningsregler</a:t>
            </a:r>
          </a:p>
        </p:txBody>
      </p:sp>
      <p:sp>
        <p:nvSpPr>
          <p:cNvPr id="5" name="Pladsholder til tekst 4">
            <a:extLst>
              <a:ext uri="{FF2B5EF4-FFF2-40B4-BE49-F238E27FC236}">
                <a16:creationId xmlns:a16="http://schemas.microsoft.com/office/drawing/2014/main" id="{ACA95FF0-4639-308A-9524-C5AA71F3A53F}"/>
              </a:ext>
            </a:extLst>
          </p:cNvPr>
          <p:cNvSpPr>
            <a:spLocks noGrp="1"/>
          </p:cNvSpPr>
          <p:nvPr>
            <p:ph type="body" sz="quarter" idx="11"/>
          </p:nvPr>
        </p:nvSpPr>
        <p:spPr/>
        <p:txBody>
          <a:bodyPr/>
          <a:lstStyle/>
          <a:p>
            <a:endParaRPr lang="da-DK"/>
          </a:p>
        </p:txBody>
      </p:sp>
    </p:spTree>
    <p:extLst>
      <p:ext uri="{BB962C8B-B14F-4D97-AF65-F5344CB8AC3E}">
        <p14:creationId xmlns:p14="http://schemas.microsoft.com/office/powerpoint/2010/main" val="22784778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dsholder til billede 10" descr="Et billede, der indeholder person, udendørs, frugttræ, frugt&#10;&#10;Automatisk genereret beskrivelse">
            <a:extLst>
              <a:ext uri="{FF2B5EF4-FFF2-40B4-BE49-F238E27FC236}">
                <a16:creationId xmlns:a16="http://schemas.microsoft.com/office/drawing/2014/main" id="{37126617-7F28-179E-4292-24755BBB065F}"/>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p:pic>
      <p:sp>
        <p:nvSpPr>
          <p:cNvPr id="3" name="Titel 2">
            <a:extLst>
              <a:ext uri="{FF2B5EF4-FFF2-40B4-BE49-F238E27FC236}">
                <a16:creationId xmlns:a16="http://schemas.microsoft.com/office/drawing/2014/main" id="{D5DFAA2B-FE55-55B3-83FF-F69818E3E830}"/>
              </a:ext>
            </a:extLst>
          </p:cNvPr>
          <p:cNvSpPr>
            <a:spLocks noGrp="1"/>
          </p:cNvSpPr>
          <p:nvPr>
            <p:ph type="title"/>
          </p:nvPr>
        </p:nvSpPr>
        <p:spPr/>
        <p:txBody>
          <a:bodyPr/>
          <a:lstStyle/>
          <a:p>
            <a:r>
              <a:rPr lang="da-DK" sz="2000" dirty="0"/>
              <a:t>Frugt og bærplantager</a:t>
            </a:r>
            <a:br>
              <a:rPr lang="da-DK" dirty="0"/>
            </a:br>
            <a:r>
              <a:rPr lang="da-DK" dirty="0"/>
              <a:t>Vigtige registreringer</a:t>
            </a:r>
          </a:p>
        </p:txBody>
      </p:sp>
      <p:sp>
        <p:nvSpPr>
          <p:cNvPr id="4" name="Pladsholder til indhold 3">
            <a:extLst>
              <a:ext uri="{FF2B5EF4-FFF2-40B4-BE49-F238E27FC236}">
                <a16:creationId xmlns:a16="http://schemas.microsoft.com/office/drawing/2014/main" id="{B16BA1F9-B7FA-9576-2140-FEF6BEEA473B}"/>
              </a:ext>
            </a:extLst>
          </p:cNvPr>
          <p:cNvSpPr>
            <a:spLocks noGrp="1"/>
          </p:cNvSpPr>
          <p:nvPr>
            <p:ph sz="quarter" idx="13"/>
          </p:nvPr>
        </p:nvSpPr>
        <p:spPr>
          <a:xfrm>
            <a:off x="571500" y="2413000"/>
            <a:ext cx="5384800" cy="3293782"/>
          </a:xfrm>
        </p:spPr>
        <p:txBody>
          <a:bodyPr/>
          <a:lstStyle/>
          <a:p>
            <a:r>
              <a:rPr lang="da-DK" dirty="0"/>
              <a:t>Vækst og udvikling</a:t>
            </a:r>
          </a:p>
          <a:p>
            <a:r>
              <a:rPr lang="da-DK" dirty="0"/>
              <a:t>Sygdomme og skadedyr</a:t>
            </a:r>
          </a:p>
        </p:txBody>
      </p:sp>
      <p:sp>
        <p:nvSpPr>
          <p:cNvPr id="5" name="Pladsholder til tekst 4">
            <a:extLst>
              <a:ext uri="{FF2B5EF4-FFF2-40B4-BE49-F238E27FC236}">
                <a16:creationId xmlns:a16="http://schemas.microsoft.com/office/drawing/2014/main" id="{6C8E4157-BEAC-3D18-F43E-65A272D50615}"/>
              </a:ext>
            </a:extLst>
          </p:cNvPr>
          <p:cNvSpPr>
            <a:spLocks noGrp="1"/>
          </p:cNvSpPr>
          <p:nvPr>
            <p:ph type="body" sz="quarter" idx="11"/>
          </p:nvPr>
        </p:nvSpPr>
        <p:spPr/>
        <p:txBody>
          <a:bodyPr/>
          <a:lstStyle/>
          <a:p>
            <a:endParaRPr lang="da-DK"/>
          </a:p>
        </p:txBody>
      </p:sp>
    </p:spTree>
    <p:extLst>
      <p:ext uri="{BB962C8B-B14F-4D97-AF65-F5344CB8AC3E}">
        <p14:creationId xmlns:p14="http://schemas.microsoft.com/office/powerpoint/2010/main" val="4087170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descr="Et billede, der indeholder kirsebær, frugt, udendørs, træ&#10;&#10;Automatisk genereret beskrivelse">
            <a:extLst>
              <a:ext uri="{FF2B5EF4-FFF2-40B4-BE49-F238E27FC236}">
                <a16:creationId xmlns:a16="http://schemas.microsoft.com/office/drawing/2014/main" id="{5A72477E-86A5-7DBD-7EC4-5DD8F111E25A}"/>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p:pic>
      <p:sp>
        <p:nvSpPr>
          <p:cNvPr id="3" name="Titel 2">
            <a:extLst>
              <a:ext uri="{FF2B5EF4-FFF2-40B4-BE49-F238E27FC236}">
                <a16:creationId xmlns:a16="http://schemas.microsoft.com/office/drawing/2014/main" id="{D1E9903F-89FE-2DF8-50FC-D08504C9DCDB}"/>
              </a:ext>
            </a:extLst>
          </p:cNvPr>
          <p:cNvSpPr>
            <a:spLocks noGrp="1"/>
          </p:cNvSpPr>
          <p:nvPr>
            <p:ph type="title"/>
          </p:nvPr>
        </p:nvSpPr>
        <p:spPr/>
        <p:txBody>
          <a:bodyPr/>
          <a:lstStyle/>
          <a:p>
            <a:r>
              <a:rPr lang="da-DK" dirty="0"/>
              <a:t>Frugtarter, -sorter og kloner</a:t>
            </a:r>
          </a:p>
        </p:txBody>
      </p:sp>
      <p:sp>
        <p:nvSpPr>
          <p:cNvPr id="4" name="Pladsholder til indhold 3">
            <a:extLst>
              <a:ext uri="{FF2B5EF4-FFF2-40B4-BE49-F238E27FC236}">
                <a16:creationId xmlns:a16="http://schemas.microsoft.com/office/drawing/2014/main" id="{563005E0-D764-A617-BC0E-3DA03E6EE2BE}"/>
              </a:ext>
            </a:extLst>
          </p:cNvPr>
          <p:cNvSpPr>
            <a:spLocks noGrp="1"/>
          </p:cNvSpPr>
          <p:nvPr>
            <p:ph sz="quarter" idx="13"/>
          </p:nvPr>
        </p:nvSpPr>
        <p:spPr/>
        <p:txBody>
          <a:bodyPr/>
          <a:lstStyle/>
          <a:p>
            <a:r>
              <a:rPr lang="da-DK" dirty="0"/>
              <a:t>Arter</a:t>
            </a:r>
          </a:p>
          <a:p>
            <a:r>
              <a:rPr lang="da-DK" dirty="0"/>
              <a:t>Sorter</a:t>
            </a:r>
          </a:p>
          <a:p>
            <a:r>
              <a:rPr lang="da-DK" dirty="0"/>
              <a:t>Frugt- og bær-biologi</a:t>
            </a:r>
          </a:p>
        </p:txBody>
      </p:sp>
      <p:sp>
        <p:nvSpPr>
          <p:cNvPr id="5" name="Pladsholder til tekst 4">
            <a:extLst>
              <a:ext uri="{FF2B5EF4-FFF2-40B4-BE49-F238E27FC236}">
                <a16:creationId xmlns:a16="http://schemas.microsoft.com/office/drawing/2014/main" id="{8A673F3B-C967-F1E7-6CF9-5C2790A26AE7}"/>
              </a:ext>
            </a:extLst>
          </p:cNvPr>
          <p:cNvSpPr>
            <a:spLocks noGrp="1"/>
          </p:cNvSpPr>
          <p:nvPr>
            <p:ph type="body" sz="quarter" idx="11"/>
          </p:nvPr>
        </p:nvSpPr>
        <p:spPr/>
        <p:txBody>
          <a:bodyPr/>
          <a:lstStyle/>
          <a:p>
            <a:endParaRPr lang="da-DK"/>
          </a:p>
        </p:txBody>
      </p:sp>
    </p:spTree>
    <p:extLst>
      <p:ext uri="{BB962C8B-B14F-4D97-AF65-F5344CB8AC3E}">
        <p14:creationId xmlns:p14="http://schemas.microsoft.com/office/powerpoint/2010/main" val="3361527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descr="Et billede, der indeholder udendørs, træ, værktøj, person&#10;&#10;Automatisk genereret beskrivelse">
            <a:extLst>
              <a:ext uri="{FF2B5EF4-FFF2-40B4-BE49-F238E27FC236}">
                <a16:creationId xmlns:a16="http://schemas.microsoft.com/office/drawing/2014/main" id="{DD1720B0-F620-81F3-33C1-C101BC8A786B}"/>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p:pic>
      <p:sp>
        <p:nvSpPr>
          <p:cNvPr id="3" name="Titel 2">
            <a:extLst>
              <a:ext uri="{FF2B5EF4-FFF2-40B4-BE49-F238E27FC236}">
                <a16:creationId xmlns:a16="http://schemas.microsoft.com/office/drawing/2014/main" id="{A5850C46-DD86-57B1-15B4-F30379191DE4}"/>
              </a:ext>
            </a:extLst>
          </p:cNvPr>
          <p:cNvSpPr>
            <a:spLocks noGrp="1"/>
          </p:cNvSpPr>
          <p:nvPr>
            <p:ph type="title"/>
          </p:nvPr>
        </p:nvSpPr>
        <p:spPr/>
        <p:txBody>
          <a:bodyPr/>
          <a:lstStyle/>
          <a:p>
            <a:r>
              <a:rPr lang="da-DK" sz="2000" dirty="0"/>
              <a:t>Frugt og bær</a:t>
            </a:r>
            <a:br>
              <a:rPr lang="da-DK" dirty="0"/>
            </a:br>
            <a:r>
              <a:rPr lang="da-DK" dirty="0"/>
              <a:t>Beskæring og vækstregulering</a:t>
            </a:r>
          </a:p>
        </p:txBody>
      </p:sp>
      <p:sp>
        <p:nvSpPr>
          <p:cNvPr id="4" name="Pladsholder til indhold 3">
            <a:extLst>
              <a:ext uri="{FF2B5EF4-FFF2-40B4-BE49-F238E27FC236}">
                <a16:creationId xmlns:a16="http://schemas.microsoft.com/office/drawing/2014/main" id="{33A5FAAE-5AEC-747D-EECC-4D31BEACF71F}"/>
              </a:ext>
            </a:extLst>
          </p:cNvPr>
          <p:cNvSpPr>
            <a:spLocks noGrp="1"/>
          </p:cNvSpPr>
          <p:nvPr>
            <p:ph sz="quarter" idx="13"/>
          </p:nvPr>
        </p:nvSpPr>
        <p:spPr>
          <a:xfrm>
            <a:off x="571500" y="2650210"/>
            <a:ext cx="5384800" cy="3128290"/>
          </a:xfrm>
        </p:spPr>
        <p:txBody>
          <a:bodyPr/>
          <a:lstStyle/>
          <a:p>
            <a:r>
              <a:rPr lang="da-DK" dirty="0"/>
              <a:t>Formålet med beskæring</a:t>
            </a:r>
          </a:p>
          <a:p>
            <a:r>
              <a:rPr lang="da-DK" dirty="0"/>
              <a:t>Typer af beskæring</a:t>
            </a:r>
          </a:p>
          <a:p>
            <a:r>
              <a:rPr lang="da-DK" dirty="0"/>
              <a:t>Vækstreguleringsmetoder</a:t>
            </a:r>
          </a:p>
        </p:txBody>
      </p:sp>
      <p:sp>
        <p:nvSpPr>
          <p:cNvPr id="5" name="Pladsholder til tekst 4">
            <a:extLst>
              <a:ext uri="{FF2B5EF4-FFF2-40B4-BE49-F238E27FC236}">
                <a16:creationId xmlns:a16="http://schemas.microsoft.com/office/drawing/2014/main" id="{42AEFAE0-D74A-5D2F-FC9C-13AEE7B78849}"/>
              </a:ext>
            </a:extLst>
          </p:cNvPr>
          <p:cNvSpPr>
            <a:spLocks noGrp="1"/>
          </p:cNvSpPr>
          <p:nvPr>
            <p:ph type="body" sz="quarter" idx="11"/>
          </p:nvPr>
        </p:nvSpPr>
        <p:spPr/>
        <p:txBody>
          <a:bodyPr/>
          <a:lstStyle/>
          <a:p>
            <a:endParaRPr lang="da-DK"/>
          </a:p>
        </p:txBody>
      </p:sp>
    </p:spTree>
    <p:extLst>
      <p:ext uri="{BB962C8B-B14F-4D97-AF65-F5344CB8AC3E}">
        <p14:creationId xmlns:p14="http://schemas.microsoft.com/office/powerpoint/2010/main" val="1261813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descr="Et billede, der indeholder udendørs, græs, tøj, person&#10;&#10;Automatisk genereret beskrivelse">
            <a:extLst>
              <a:ext uri="{FF2B5EF4-FFF2-40B4-BE49-F238E27FC236}">
                <a16:creationId xmlns:a16="http://schemas.microsoft.com/office/drawing/2014/main" id="{7DB08605-A8D8-9BC6-90B1-C6AF2B6080BF}"/>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p:pic>
      <p:sp>
        <p:nvSpPr>
          <p:cNvPr id="3" name="Titel 2">
            <a:extLst>
              <a:ext uri="{FF2B5EF4-FFF2-40B4-BE49-F238E27FC236}">
                <a16:creationId xmlns:a16="http://schemas.microsoft.com/office/drawing/2014/main" id="{4710682A-BF8D-95E0-CF18-DBF8236EAC65}"/>
              </a:ext>
            </a:extLst>
          </p:cNvPr>
          <p:cNvSpPr>
            <a:spLocks noGrp="1"/>
          </p:cNvSpPr>
          <p:nvPr>
            <p:ph type="title"/>
          </p:nvPr>
        </p:nvSpPr>
        <p:spPr/>
        <p:txBody>
          <a:bodyPr/>
          <a:lstStyle/>
          <a:p>
            <a:r>
              <a:rPr lang="da-DK" sz="2000" dirty="0"/>
              <a:t>Frugt og bær</a:t>
            </a:r>
            <a:br>
              <a:rPr lang="da-DK" dirty="0"/>
            </a:br>
            <a:r>
              <a:rPr lang="da-DK" dirty="0"/>
              <a:t>Høst</a:t>
            </a:r>
          </a:p>
        </p:txBody>
      </p:sp>
      <p:sp>
        <p:nvSpPr>
          <p:cNvPr id="4" name="Pladsholder til indhold 3">
            <a:extLst>
              <a:ext uri="{FF2B5EF4-FFF2-40B4-BE49-F238E27FC236}">
                <a16:creationId xmlns:a16="http://schemas.microsoft.com/office/drawing/2014/main" id="{16C7FAFC-226B-C8A2-071E-8856FEED3BCE}"/>
              </a:ext>
            </a:extLst>
          </p:cNvPr>
          <p:cNvSpPr>
            <a:spLocks noGrp="1"/>
          </p:cNvSpPr>
          <p:nvPr>
            <p:ph sz="quarter" idx="13"/>
          </p:nvPr>
        </p:nvSpPr>
        <p:spPr/>
        <p:txBody>
          <a:bodyPr/>
          <a:lstStyle/>
          <a:p>
            <a:r>
              <a:rPr lang="da-DK" dirty="0"/>
              <a:t>Høsttidspunkt</a:t>
            </a:r>
          </a:p>
          <a:p>
            <a:r>
              <a:rPr lang="da-DK" dirty="0"/>
              <a:t>Metoder</a:t>
            </a:r>
          </a:p>
          <a:p>
            <a:r>
              <a:rPr lang="da-DK" dirty="0"/>
              <a:t>Opbevaring af høsten</a:t>
            </a:r>
          </a:p>
        </p:txBody>
      </p:sp>
      <p:sp>
        <p:nvSpPr>
          <p:cNvPr id="5" name="Pladsholder til tekst 4">
            <a:extLst>
              <a:ext uri="{FF2B5EF4-FFF2-40B4-BE49-F238E27FC236}">
                <a16:creationId xmlns:a16="http://schemas.microsoft.com/office/drawing/2014/main" id="{B3CAAE25-554B-8414-CBB8-4F5EAF581C7D}"/>
              </a:ext>
            </a:extLst>
          </p:cNvPr>
          <p:cNvSpPr>
            <a:spLocks noGrp="1"/>
          </p:cNvSpPr>
          <p:nvPr>
            <p:ph type="body" sz="quarter" idx="11"/>
          </p:nvPr>
        </p:nvSpPr>
        <p:spPr/>
        <p:txBody>
          <a:bodyPr/>
          <a:lstStyle/>
          <a:p>
            <a:endParaRPr lang="da-DK"/>
          </a:p>
        </p:txBody>
      </p:sp>
    </p:spTree>
    <p:extLst>
      <p:ext uri="{BB962C8B-B14F-4D97-AF65-F5344CB8AC3E}">
        <p14:creationId xmlns:p14="http://schemas.microsoft.com/office/powerpoint/2010/main" val="363862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descr="Et billede, der indeholder Naturlige fødevarer, frugt, Jordbær, Falsk frugt&#10;&#10;Automatisk genereret beskrivelse">
            <a:extLst>
              <a:ext uri="{FF2B5EF4-FFF2-40B4-BE49-F238E27FC236}">
                <a16:creationId xmlns:a16="http://schemas.microsoft.com/office/drawing/2014/main" id="{6C177C04-B1F9-A54D-4300-3A3CBA2963EC}"/>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p:pic>
      <p:sp>
        <p:nvSpPr>
          <p:cNvPr id="3" name="Titel 2">
            <a:extLst>
              <a:ext uri="{FF2B5EF4-FFF2-40B4-BE49-F238E27FC236}">
                <a16:creationId xmlns:a16="http://schemas.microsoft.com/office/drawing/2014/main" id="{CE2D6324-49BD-DF4B-4359-9A97A99F7C49}"/>
              </a:ext>
            </a:extLst>
          </p:cNvPr>
          <p:cNvSpPr>
            <a:spLocks noGrp="1"/>
          </p:cNvSpPr>
          <p:nvPr>
            <p:ph type="title"/>
          </p:nvPr>
        </p:nvSpPr>
        <p:spPr/>
        <p:txBody>
          <a:bodyPr/>
          <a:lstStyle/>
          <a:p>
            <a:r>
              <a:rPr lang="da-DK" sz="2000" dirty="0"/>
              <a:t>Frugt og bær</a:t>
            </a:r>
            <a:br>
              <a:rPr lang="da-DK" dirty="0"/>
            </a:br>
            <a:r>
              <a:rPr lang="da-DK" dirty="0"/>
              <a:t>Afsætning</a:t>
            </a:r>
          </a:p>
        </p:txBody>
      </p:sp>
      <p:sp>
        <p:nvSpPr>
          <p:cNvPr id="4" name="Pladsholder til indhold 3">
            <a:extLst>
              <a:ext uri="{FF2B5EF4-FFF2-40B4-BE49-F238E27FC236}">
                <a16:creationId xmlns:a16="http://schemas.microsoft.com/office/drawing/2014/main" id="{62B79DAB-CF10-0B74-B038-C8A131AB0305}"/>
              </a:ext>
            </a:extLst>
          </p:cNvPr>
          <p:cNvSpPr>
            <a:spLocks noGrp="1"/>
          </p:cNvSpPr>
          <p:nvPr>
            <p:ph sz="quarter" idx="13"/>
          </p:nvPr>
        </p:nvSpPr>
        <p:spPr/>
        <p:txBody>
          <a:bodyPr/>
          <a:lstStyle/>
          <a:p>
            <a:r>
              <a:rPr lang="da-DK" dirty="0"/>
              <a:t>Markedsføringsregler</a:t>
            </a:r>
          </a:p>
          <a:p>
            <a:r>
              <a:rPr lang="da-DK" dirty="0"/>
              <a:t>Afsætningskanaler</a:t>
            </a:r>
          </a:p>
          <a:p>
            <a:r>
              <a:rPr lang="da-DK" dirty="0"/>
              <a:t>Kundemålgrupper</a:t>
            </a:r>
          </a:p>
        </p:txBody>
      </p:sp>
      <p:sp>
        <p:nvSpPr>
          <p:cNvPr id="5" name="Pladsholder til tekst 4">
            <a:extLst>
              <a:ext uri="{FF2B5EF4-FFF2-40B4-BE49-F238E27FC236}">
                <a16:creationId xmlns:a16="http://schemas.microsoft.com/office/drawing/2014/main" id="{404A286B-9C3A-0221-C980-A18A759C0CC5}"/>
              </a:ext>
            </a:extLst>
          </p:cNvPr>
          <p:cNvSpPr>
            <a:spLocks noGrp="1"/>
          </p:cNvSpPr>
          <p:nvPr>
            <p:ph type="body" sz="quarter" idx="11"/>
          </p:nvPr>
        </p:nvSpPr>
        <p:spPr/>
        <p:txBody>
          <a:bodyPr/>
          <a:lstStyle/>
          <a:p>
            <a:endParaRPr lang="da-DK"/>
          </a:p>
        </p:txBody>
      </p:sp>
    </p:spTree>
    <p:extLst>
      <p:ext uri="{BB962C8B-B14F-4D97-AF65-F5344CB8AC3E}">
        <p14:creationId xmlns:p14="http://schemas.microsoft.com/office/powerpoint/2010/main" val="2267080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ows grazing cows in a field&#10;&#10;Description automatically generated">
            <a:extLst>
              <a:ext uri="{FF2B5EF4-FFF2-40B4-BE49-F238E27FC236}">
                <a16:creationId xmlns:a16="http://schemas.microsoft.com/office/drawing/2014/main" id="{C7D9B121-BE2C-9A18-FDB6-8BEB06839471}"/>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8E89C737-F511-8F0F-FDD2-B9CD09801441}"/>
              </a:ext>
            </a:extLst>
          </p:cNvPr>
          <p:cNvSpPr>
            <a:spLocks noGrp="1"/>
          </p:cNvSpPr>
          <p:nvPr>
            <p:ph type="title"/>
          </p:nvPr>
        </p:nvSpPr>
        <p:spPr/>
        <p:txBody>
          <a:bodyPr/>
          <a:lstStyle/>
          <a:p>
            <a:r>
              <a:rPr lang="da-DK" sz="2000" dirty="0"/>
              <a:t>Proteinafgrøder til foder</a:t>
            </a:r>
            <a:br>
              <a:rPr lang="da-DK" dirty="0"/>
            </a:br>
            <a:r>
              <a:rPr lang="da-DK" dirty="0"/>
              <a:t>Kløvergræs</a:t>
            </a:r>
            <a:endParaRPr lang="en-US" dirty="0"/>
          </a:p>
        </p:txBody>
      </p:sp>
      <p:sp>
        <p:nvSpPr>
          <p:cNvPr id="4" name="Content Placeholder 3">
            <a:extLst>
              <a:ext uri="{FF2B5EF4-FFF2-40B4-BE49-F238E27FC236}">
                <a16:creationId xmlns:a16="http://schemas.microsoft.com/office/drawing/2014/main" id="{8302B1C7-6485-0438-3B93-EFF920965739}"/>
              </a:ext>
            </a:extLst>
          </p:cNvPr>
          <p:cNvSpPr>
            <a:spLocks noGrp="1"/>
          </p:cNvSpPr>
          <p:nvPr>
            <p:ph sz="quarter" idx="13"/>
          </p:nvPr>
        </p:nvSpPr>
        <p:spPr/>
        <p:txBody>
          <a:bodyPr/>
          <a:lstStyle/>
          <a:p>
            <a:endParaRPr lang="en-US"/>
          </a:p>
        </p:txBody>
      </p:sp>
      <p:sp>
        <p:nvSpPr>
          <p:cNvPr id="5" name="Text Placeholder 4">
            <a:extLst>
              <a:ext uri="{FF2B5EF4-FFF2-40B4-BE49-F238E27FC236}">
                <a16:creationId xmlns:a16="http://schemas.microsoft.com/office/drawing/2014/main" id="{E7C54BA1-B3B1-3890-925A-3904083650D9}"/>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02023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7908C-A973-44B5-F464-B844C59A6FF5}"/>
              </a:ext>
            </a:extLst>
          </p:cNvPr>
          <p:cNvSpPr>
            <a:spLocks noGrp="1"/>
          </p:cNvSpPr>
          <p:nvPr>
            <p:ph type="title"/>
          </p:nvPr>
        </p:nvSpPr>
        <p:spPr>
          <a:xfrm>
            <a:off x="571500" y="836613"/>
            <a:ext cx="5384800" cy="1046440"/>
          </a:xfrm>
        </p:spPr>
        <p:txBody>
          <a:bodyPr vert="horz" lIns="0" tIns="0" rIns="0" bIns="0" rtlCol="0" anchor="t" anchorCtr="0">
            <a:normAutofit/>
          </a:bodyPr>
          <a:lstStyle/>
          <a:p>
            <a:r>
              <a:rPr lang="da-DK" sz="2000" dirty="0"/>
              <a:t>Proteinafgrøder til foder</a:t>
            </a:r>
            <a:br>
              <a:rPr lang="da-DK" sz="3400" kern="1200" spc="70" baseline="0" dirty="0">
                <a:latin typeface="+mj-lt"/>
                <a:ea typeface="+mj-ea"/>
                <a:cs typeface="+mj-cs"/>
              </a:rPr>
            </a:br>
            <a:r>
              <a:rPr lang="da-DK" kern="1200" spc="70" baseline="0" dirty="0">
                <a:latin typeface="+mj-lt"/>
                <a:ea typeface="+mj-ea"/>
                <a:cs typeface="+mj-cs"/>
              </a:rPr>
              <a:t>Bælgsæd</a:t>
            </a:r>
          </a:p>
        </p:txBody>
      </p:sp>
      <p:sp>
        <p:nvSpPr>
          <p:cNvPr id="11" name="Text Placeholder 3">
            <a:extLst>
              <a:ext uri="{FF2B5EF4-FFF2-40B4-BE49-F238E27FC236}">
                <a16:creationId xmlns:a16="http://schemas.microsoft.com/office/drawing/2014/main" id="{191253BE-830A-07A6-5D33-8CF5C553103E}"/>
              </a:ext>
            </a:extLst>
          </p:cNvPr>
          <p:cNvSpPr>
            <a:spLocks noGrp="1"/>
          </p:cNvSpPr>
          <p:nvPr>
            <p:ph type="body" sz="quarter" idx="12"/>
          </p:nvPr>
        </p:nvSpPr>
        <p:spPr>
          <a:xfrm>
            <a:off x="10491791" y="1328744"/>
            <a:ext cx="1128708" cy="523220"/>
          </a:xfrm>
        </p:spPr>
        <p:txBody>
          <a:bodyPr/>
          <a:lstStyle/>
          <a:p>
            <a:endParaRPr lang="en-US"/>
          </a:p>
        </p:txBody>
      </p:sp>
      <p:sp>
        <p:nvSpPr>
          <p:cNvPr id="6" name="Rectangle 1">
            <a:extLst>
              <a:ext uri="{FF2B5EF4-FFF2-40B4-BE49-F238E27FC236}">
                <a16:creationId xmlns:a16="http://schemas.microsoft.com/office/drawing/2014/main" id="{18BBCA12-2A21-18F6-9166-DE432F8DB28C}"/>
              </a:ext>
            </a:extLst>
          </p:cNvPr>
          <p:cNvSpPr>
            <a:spLocks noChangeArrowheads="1"/>
          </p:cNvSpPr>
          <p:nvPr/>
        </p:nvSpPr>
        <p:spPr bwMode="auto">
          <a:xfrm>
            <a:off x="10491791" y="1868494"/>
            <a:ext cx="1128708" cy="52322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0" rIns="0" bIns="0" numCol="1" rtlCol="0" anchorCtr="0" compatLnSpc="1">
            <a:prstTxWarp prst="textNoShape">
              <a:avLst/>
            </a:prstTxWarp>
            <a:normAutofit/>
          </a:bodyPr>
          <a:lstStyle/>
          <a:p>
            <a:pPr marR="0" fontAlgn="base">
              <a:lnSpc>
                <a:spcPct val="95000"/>
              </a:lnSpc>
              <a:spcAft>
                <a:spcPts val="600"/>
              </a:spcAft>
              <a:buSzTx/>
              <a:tabLst/>
            </a:pPr>
            <a:r>
              <a:rPr kumimoji="0" lang="en-US" altLang="en-US" sz="700" b="1" i="0" u="none" strike="noStrike" cap="none" normalizeH="0" baseline="0">
                <a:ln>
                  <a:noFill/>
                </a:ln>
                <a:solidFill>
                  <a:schemeClr val="tx2"/>
                </a:solidFill>
                <a:effectLst/>
              </a:rPr>
              <a:t>Gennemsnitligt indhold af protein, stivelse og fedt i forskellig bælgsæd:</a:t>
            </a:r>
            <a:endParaRPr kumimoji="0" lang="en-US" altLang="en-US" sz="700" b="0" i="0" u="none" strike="noStrike" cap="none" normalizeH="0" baseline="0">
              <a:ln>
                <a:noFill/>
              </a:ln>
              <a:solidFill>
                <a:schemeClr val="tx2"/>
              </a:solidFill>
              <a:effectLst/>
            </a:endParaRPr>
          </a:p>
          <a:p>
            <a:pPr marR="0" fontAlgn="base">
              <a:lnSpc>
                <a:spcPct val="95000"/>
              </a:lnSpc>
              <a:spcAft>
                <a:spcPts val="600"/>
              </a:spcAft>
              <a:buSzTx/>
              <a:tabLst/>
            </a:pPr>
            <a:r>
              <a:rPr kumimoji="0" lang="en-US" altLang="en-US" sz="700" b="0" i="0" u="none" strike="noStrike" cap="none" normalizeH="0" baseline="0">
                <a:ln>
                  <a:noFill/>
                </a:ln>
                <a:solidFill>
                  <a:schemeClr val="tx2"/>
                </a:solidFill>
                <a:effectLst/>
              </a:rPr>
              <a:t> </a:t>
            </a:r>
          </a:p>
        </p:txBody>
      </p:sp>
      <p:sp>
        <p:nvSpPr>
          <p:cNvPr id="13" name="Content Placeholder 5">
            <a:extLst>
              <a:ext uri="{FF2B5EF4-FFF2-40B4-BE49-F238E27FC236}">
                <a16:creationId xmlns:a16="http://schemas.microsoft.com/office/drawing/2014/main" id="{FD316B40-9B69-BBB8-2DE9-DF9EC8769A8F}"/>
              </a:ext>
            </a:extLst>
          </p:cNvPr>
          <p:cNvSpPr>
            <a:spLocks noGrp="1"/>
          </p:cNvSpPr>
          <p:nvPr>
            <p:ph sz="quarter" idx="14"/>
          </p:nvPr>
        </p:nvSpPr>
        <p:spPr>
          <a:xfrm>
            <a:off x="571500" y="2276475"/>
            <a:ext cx="5384800" cy="3502025"/>
          </a:xfrm>
        </p:spPr>
        <p:txBody>
          <a:bodyPr/>
          <a:lstStyle/>
          <a:p>
            <a:r>
              <a:rPr lang="da-DK" dirty="0"/>
              <a:t>Aminosyrer sammensætningen er </a:t>
            </a:r>
            <a:r>
              <a:rPr lang="da-DK" dirty="0" err="1"/>
              <a:t>ike</a:t>
            </a:r>
            <a:r>
              <a:rPr lang="da-DK" dirty="0"/>
              <a:t> optimal som foder til grise og fjerkræ, derfor bruges dette som supplement</a:t>
            </a:r>
            <a:endParaRPr lang="en-US" dirty="0"/>
          </a:p>
        </p:txBody>
      </p:sp>
      <p:graphicFrame>
        <p:nvGraphicFramePr>
          <p:cNvPr id="5" name="Content Placeholder 4">
            <a:extLst>
              <a:ext uri="{FF2B5EF4-FFF2-40B4-BE49-F238E27FC236}">
                <a16:creationId xmlns:a16="http://schemas.microsoft.com/office/drawing/2014/main" id="{E4B9233C-52EC-CAF1-66B3-1C1F534990D9}"/>
              </a:ext>
            </a:extLst>
          </p:cNvPr>
          <p:cNvGraphicFramePr>
            <a:graphicFrameLocks noGrp="1"/>
          </p:cNvGraphicFramePr>
          <p:nvPr>
            <p:ph sz="quarter" idx="11"/>
          </p:nvPr>
        </p:nvGraphicFramePr>
        <p:xfrm>
          <a:off x="6772275" y="2362296"/>
          <a:ext cx="4848227" cy="2179449"/>
        </p:xfrm>
        <a:graphic>
          <a:graphicData uri="http://schemas.openxmlformats.org/drawingml/2006/table">
            <a:tbl>
              <a:tblPr firstRow="1" bandRow="1"/>
              <a:tblGrid>
                <a:gridCol w="1302519">
                  <a:extLst>
                    <a:ext uri="{9D8B030D-6E8A-4147-A177-3AD203B41FA5}">
                      <a16:colId xmlns:a16="http://schemas.microsoft.com/office/drawing/2014/main" val="2787393776"/>
                    </a:ext>
                  </a:extLst>
                </a:gridCol>
                <a:gridCol w="1229679">
                  <a:extLst>
                    <a:ext uri="{9D8B030D-6E8A-4147-A177-3AD203B41FA5}">
                      <a16:colId xmlns:a16="http://schemas.microsoft.com/office/drawing/2014/main" val="4072877627"/>
                    </a:ext>
                  </a:extLst>
                </a:gridCol>
                <a:gridCol w="1293120">
                  <a:extLst>
                    <a:ext uri="{9D8B030D-6E8A-4147-A177-3AD203B41FA5}">
                      <a16:colId xmlns:a16="http://schemas.microsoft.com/office/drawing/2014/main" val="973791650"/>
                    </a:ext>
                  </a:extLst>
                </a:gridCol>
                <a:gridCol w="1022909">
                  <a:extLst>
                    <a:ext uri="{9D8B030D-6E8A-4147-A177-3AD203B41FA5}">
                      <a16:colId xmlns:a16="http://schemas.microsoft.com/office/drawing/2014/main" val="2237701965"/>
                    </a:ext>
                  </a:extLst>
                </a:gridCol>
              </a:tblGrid>
              <a:tr h="571230">
                <a:tc>
                  <a:txBody>
                    <a:bodyPr/>
                    <a:lstStyle/>
                    <a:p>
                      <a:r>
                        <a:rPr lang="en-US" sz="1500">
                          <a:effectLst/>
                        </a:rPr>
                        <a:t> </a:t>
                      </a:r>
                    </a:p>
                  </a:txBody>
                  <a:tcPr marL="65959" marR="65959" marT="32980" marB="32980" anchor="ctr">
                    <a:lnL>
                      <a:noFill/>
                    </a:lnL>
                    <a:lnR>
                      <a:noFill/>
                    </a:lnR>
                    <a:lnT>
                      <a:noFill/>
                    </a:lnT>
                    <a:lnB>
                      <a:noFill/>
                    </a:lnB>
                  </a:tcPr>
                </a:tc>
                <a:tc>
                  <a:txBody>
                    <a:bodyPr/>
                    <a:lstStyle/>
                    <a:p>
                      <a:r>
                        <a:rPr lang="en-US" sz="1500">
                          <a:effectLst/>
                        </a:rPr>
                        <a:t>Protein pct. af tørstof</a:t>
                      </a:r>
                    </a:p>
                  </a:txBody>
                  <a:tcPr marL="65959" marR="65959" marT="32980" marB="32980" anchor="ctr">
                    <a:lnL>
                      <a:noFill/>
                    </a:lnL>
                    <a:lnR>
                      <a:noFill/>
                    </a:lnR>
                    <a:lnT>
                      <a:noFill/>
                    </a:lnT>
                    <a:lnB>
                      <a:noFill/>
                    </a:lnB>
                  </a:tcPr>
                </a:tc>
                <a:tc>
                  <a:txBody>
                    <a:bodyPr/>
                    <a:lstStyle/>
                    <a:p>
                      <a:r>
                        <a:rPr lang="en-US" sz="1500">
                          <a:effectLst/>
                        </a:rPr>
                        <a:t>Stivelse pct. af tørstof</a:t>
                      </a:r>
                    </a:p>
                  </a:txBody>
                  <a:tcPr marL="65959" marR="65959" marT="32980" marB="32980" anchor="ctr">
                    <a:lnL>
                      <a:noFill/>
                    </a:lnL>
                    <a:lnR>
                      <a:noFill/>
                    </a:lnR>
                    <a:lnT>
                      <a:noFill/>
                    </a:lnT>
                    <a:lnB>
                      <a:noFill/>
                    </a:lnB>
                  </a:tcPr>
                </a:tc>
                <a:tc>
                  <a:txBody>
                    <a:bodyPr/>
                    <a:lstStyle/>
                    <a:p>
                      <a:r>
                        <a:rPr lang="en-US" sz="1500">
                          <a:effectLst/>
                        </a:rPr>
                        <a:t>Fedt pct. af tørstof</a:t>
                      </a:r>
                    </a:p>
                  </a:txBody>
                  <a:tcPr marL="65959" marR="65959" marT="32980" marB="32980" anchor="ctr">
                    <a:lnL>
                      <a:noFill/>
                    </a:lnL>
                    <a:lnR>
                      <a:noFill/>
                    </a:lnR>
                    <a:lnT>
                      <a:noFill/>
                    </a:lnT>
                    <a:lnB>
                      <a:noFill/>
                    </a:lnB>
                  </a:tcPr>
                </a:tc>
                <a:extLst>
                  <a:ext uri="{0D108BD9-81ED-4DB2-BD59-A6C34878D82A}">
                    <a16:rowId xmlns:a16="http://schemas.microsoft.com/office/drawing/2014/main" val="14326842"/>
                  </a:ext>
                </a:extLst>
              </a:tr>
              <a:tr h="345663">
                <a:tc>
                  <a:txBody>
                    <a:bodyPr/>
                    <a:lstStyle/>
                    <a:p>
                      <a:r>
                        <a:rPr lang="en-US" sz="1500">
                          <a:effectLst/>
                        </a:rPr>
                        <a:t>Markært</a:t>
                      </a:r>
                    </a:p>
                  </a:txBody>
                  <a:tcPr marL="65959" marR="65959" marT="32980" marB="32980" anchor="ctr">
                    <a:lnL>
                      <a:noFill/>
                    </a:lnL>
                    <a:lnR>
                      <a:noFill/>
                    </a:lnR>
                    <a:lnT>
                      <a:noFill/>
                    </a:lnT>
                    <a:lnB>
                      <a:noFill/>
                    </a:lnB>
                  </a:tcPr>
                </a:tc>
                <a:tc>
                  <a:txBody>
                    <a:bodyPr/>
                    <a:lstStyle/>
                    <a:p>
                      <a:r>
                        <a:rPr lang="en-US" sz="1500">
                          <a:effectLst/>
                        </a:rPr>
                        <a:t>24</a:t>
                      </a:r>
                    </a:p>
                  </a:txBody>
                  <a:tcPr marL="65959" marR="65959" marT="32980" marB="32980" anchor="ctr">
                    <a:lnL>
                      <a:noFill/>
                    </a:lnL>
                    <a:lnR>
                      <a:noFill/>
                    </a:lnR>
                    <a:lnT>
                      <a:noFill/>
                    </a:lnT>
                    <a:lnB>
                      <a:noFill/>
                    </a:lnB>
                  </a:tcPr>
                </a:tc>
                <a:tc>
                  <a:txBody>
                    <a:bodyPr/>
                    <a:lstStyle/>
                    <a:p>
                      <a:r>
                        <a:rPr lang="en-US" sz="1500">
                          <a:effectLst/>
                        </a:rPr>
                        <a:t>46</a:t>
                      </a:r>
                    </a:p>
                  </a:txBody>
                  <a:tcPr marL="65959" marR="65959" marT="32980" marB="32980" anchor="ctr">
                    <a:lnL>
                      <a:noFill/>
                    </a:lnL>
                    <a:lnR>
                      <a:noFill/>
                    </a:lnR>
                    <a:lnT>
                      <a:noFill/>
                    </a:lnT>
                    <a:lnB>
                      <a:noFill/>
                    </a:lnB>
                  </a:tcPr>
                </a:tc>
                <a:tc>
                  <a:txBody>
                    <a:bodyPr/>
                    <a:lstStyle/>
                    <a:p>
                      <a:r>
                        <a:rPr lang="en-US" sz="1500">
                          <a:effectLst/>
                        </a:rPr>
                        <a:t>2</a:t>
                      </a:r>
                    </a:p>
                  </a:txBody>
                  <a:tcPr marL="65959" marR="65959" marT="32980" marB="32980" anchor="ctr">
                    <a:lnL>
                      <a:noFill/>
                    </a:lnL>
                    <a:lnR>
                      <a:noFill/>
                    </a:lnR>
                    <a:lnT>
                      <a:noFill/>
                    </a:lnT>
                    <a:lnB>
                      <a:noFill/>
                    </a:lnB>
                  </a:tcPr>
                </a:tc>
                <a:extLst>
                  <a:ext uri="{0D108BD9-81ED-4DB2-BD59-A6C34878D82A}">
                    <a16:rowId xmlns:a16="http://schemas.microsoft.com/office/drawing/2014/main" val="2390209261"/>
                  </a:ext>
                </a:extLst>
              </a:tr>
              <a:tr h="345663">
                <a:tc>
                  <a:txBody>
                    <a:bodyPr/>
                    <a:lstStyle/>
                    <a:p>
                      <a:r>
                        <a:rPr lang="en-US" sz="1500">
                          <a:effectLst/>
                        </a:rPr>
                        <a:t>Hestebønne</a:t>
                      </a:r>
                    </a:p>
                  </a:txBody>
                  <a:tcPr marL="65959" marR="65959" marT="32980" marB="32980" anchor="ctr">
                    <a:lnL>
                      <a:noFill/>
                    </a:lnL>
                    <a:lnR>
                      <a:noFill/>
                    </a:lnR>
                    <a:lnT>
                      <a:noFill/>
                    </a:lnT>
                    <a:lnB>
                      <a:noFill/>
                    </a:lnB>
                  </a:tcPr>
                </a:tc>
                <a:tc>
                  <a:txBody>
                    <a:bodyPr/>
                    <a:lstStyle/>
                    <a:p>
                      <a:r>
                        <a:rPr lang="en-US" sz="1500">
                          <a:effectLst/>
                        </a:rPr>
                        <a:t>29</a:t>
                      </a:r>
                    </a:p>
                  </a:txBody>
                  <a:tcPr marL="65959" marR="65959" marT="32980" marB="32980" anchor="ctr">
                    <a:lnL>
                      <a:noFill/>
                    </a:lnL>
                    <a:lnR>
                      <a:noFill/>
                    </a:lnR>
                    <a:lnT>
                      <a:noFill/>
                    </a:lnT>
                    <a:lnB>
                      <a:noFill/>
                    </a:lnB>
                  </a:tcPr>
                </a:tc>
                <a:tc>
                  <a:txBody>
                    <a:bodyPr/>
                    <a:lstStyle/>
                    <a:p>
                      <a:r>
                        <a:rPr lang="en-US" sz="1500">
                          <a:effectLst/>
                        </a:rPr>
                        <a:t>39</a:t>
                      </a:r>
                    </a:p>
                  </a:txBody>
                  <a:tcPr marL="65959" marR="65959" marT="32980" marB="32980" anchor="ctr">
                    <a:lnL>
                      <a:noFill/>
                    </a:lnL>
                    <a:lnR>
                      <a:noFill/>
                    </a:lnR>
                    <a:lnT>
                      <a:noFill/>
                    </a:lnT>
                    <a:lnB>
                      <a:noFill/>
                    </a:lnB>
                  </a:tcPr>
                </a:tc>
                <a:tc>
                  <a:txBody>
                    <a:bodyPr/>
                    <a:lstStyle/>
                    <a:p>
                      <a:r>
                        <a:rPr lang="en-US" sz="1500">
                          <a:effectLst/>
                        </a:rPr>
                        <a:t>2</a:t>
                      </a:r>
                    </a:p>
                  </a:txBody>
                  <a:tcPr marL="65959" marR="65959" marT="32980" marB="32980" anchor="ctr">
                    <a:lnL>
                      <a:noFill/>
                    </a:lnL>
                    <a:lnR>
                      <a:noFill/>
                    </a:lnR>
                    <a:lnT>
                      <a:noFill/>
                    </a:lnT>
                    <a:lnB>
                      <a:noFill/>
                    </a:lnB>
                  </a:tcPr>
                </a:tc>
                <a:extLst>
                  <a:ext uri="{0D108BD9-81ED-4DB2-BD59-A6C34878D82A}">
                    <a16:rowId xmlns:a16="http://schemas.microsoft.com/office/drawing/2014/main" val="3355253850"/>
                  </a:ext>
                </a:extLst>
              </a:tr>
              <a:tr h="571230">
                <a:tc>
                  <a:txBody>
                    <a:bodyPr/>
                    <a:lstStyle/>
                    <a:p>
                      <a:r>
                        <a:rPr lang="en-US" sz="1500">
                          <a:effectLst/>
                        </a:rPr>
                        <a:t>Smalbladet lupin</a:t>
                      </a:r>
                    </a:p>
                  </a:txBody>
                  <a:tcPr marL="65959" marR="65959" marT="32980" marB="32980" anchor="ctr">
                    <a:lnL>
                      <a:noFill/>
                    </a:lnL>
                    <a:lnR>
                      <a:noFill/>
                    </a:lnR>
                    <a:lnT>
                      <a:noFill/>
                    </a:lnT>
                    <a:lnB>
                      <a:noFill/>
                    </a:lnB>
                  </a:tcPr>
                </a:tc>
                <a:tc>
                  <a:txBody>
                    <a:bodyPr/>
                    <a:lstStyle/>
                    <a:p>
                      <a:r>
                        <a:rPr lang="en-US" sz="1500" dirty="0">
                          <a:effectLst/>
                        </a:rPr>
                        <a:t>35</a:t>
                      </a:r>
                    </a:p>
                  </a:txBody>
                  <a:tcPr marL="65959" marR="65959" marT="32980" marB="32980" anchor="ctr">
                    <a:lnL>
                      <a:noFill/>
                    </a:lnL>
                    <a:lnR>
                      <a:noFill/>
                    </a:lnR>
                    <a:lnT>
                      <a:noFill/>
                    </a:lnT>
                    <a:lnB>
                      <a:noFill/>
                    </a:lnB>
                  </a:tcPr>
                </a:tc>
                <a:tc>
                  <a:txBody>
                    <a:bodyPr/>
                    <a:lstStyle/>
                    <a:p>
                      <a:r>
                        <a:rPr lang="en-US" sz="1500">
                          <a:effectLst/>
                        </a:rPr>
                        <a:t>2</a:t>
                      </a:r>
                    </a:p>
                  </a:txBody>
                  <a:tcPr marL="65959" marR="65959" marT="32980" marB="32980" anchor="ctr">
                    <a:lnL>
                      <a:noFill/>
                    </a:lnL>
                    <a:lnR>
                      <a:noFill/>
                    </a:lnR>
                    <a:lnT>
                      <a:noFill/>
                    </a:lnT>
                    <a:lnB>
                      <a:noFill/>
                    </a:lnB>
                  </a:tcPr>
                </a:tc>
                <a:tc>
                  <a:txBody>
                    <a:bodyPr/>
                    <a:lstStyle/>
                    <a:p>
                      <a:r>
                        <a:rPr lang="en-US" sz="1500">
                          <a:effectLst/>
                        </a:rPr>
                        <a:t>6</a:t>
                      </a:r>
                    </a:p>
                  </a:txBody>
                  <a:tcPr marL="65959" marR="65959" marT="32980" marB="32980" anchor="ctr">
                    <a:lnL>
                      <a:noFill/>
                    </a:lnL>
                    <a:lnR>
                      <a:noFill/>
                    </a:lnR>
                    <a:lnT>
                      <a:noFill/>
                    </a:lnT>
                    <a:lnB>
                      <a:noFill/>
                    </a:lnB>
                  </a:tcPr>
                </a:tc>
                <a:extLst>
                  <a:ext uri="{0D108BD9-81ED-4DB2-BD59-A6C34878D82A}">
                    <a16:rowId xmlns:a16="http://schemas.microsoft.com/office/drawing/2014/main" val="213319443"/>
                  </a:ext>
                </a:extLst>
              </a:tr>
              <a:tr h="345663">
                <a:tc>
                  <a:txBody>
                    <a:bodyPr/>
                    <a:lstStyle/>
                    <a:p>
                      <a:r>
                        <a:rPr lang="en-US" sz="1500">
                          <a:effectLst/>
                        </a:rPr>
                        <a:t>Hvid lupin</a:t>
                      </a:r>
                    </a:p>
                  </a:txBody>
                  <a:tcPr marL="65959" marR="65959" marT="32980" marB="32980" anchor="ctr">
                    <a:lnL>
                      <a:noFill/>
                    </a:lnL>
                    <a:lnR>
                      <a:noFill/>
                    </a:lnR>
                    <a:lnT>
                      <a:noFill/>
                    </a:lnT>
                    <a:lnB>
                      <a:noFill/>
                    </a:lnB>
                  </a:tcPr>
                </a:tc>
                <a:tc>
                  <a:txBody>
                    <a:bodyPr/>
                    <a:lstStyle/>
                    <a:p>
                      <a:r>
                        <a:rPr lang="en-US" sz="1500">
                          <a:effectLst/>
                        </a:rPr>
                        <a:t>38</a:t>
                      </a:r>
                    </a:p>
                  </a:txBody>
                  <a:tcPr marL="65959" marR="65959" marT="32980" marB="32980" anchor="ctr">
                    <a:lnL>
                      <a:noFill/>
                    </a:lnL>
                    <a:lnR>
                      <a:noFill/>
                    </a:lnR>
                    <a:lnT>
                      <a:noFill/>
                    </a:lnT>
                    <a:lnB>
                      <a:noFill/>
                    </a:lnB>
                  </a:tcPr>
                </a:tc>
                <a:tc>
                  <a:txBody>
                    <a:bodyPr/>
                    <a:lstStyle/>
                    <a:p>
                      <a:r>
                        <a:rPr lang="en-US" sz="1500">
                          <a:effectLst/>
                        </a:rPr>
                        <a:t>8</a:t>
                      </a:r>
                    </a:p>
                  </a:txBody>
                  <a:tcPr marL="65959" marR="65959" marT="32980" marB="32980" anchor="ctr">
                    <a:lnL>
                      <a:noFill/>
                    </a:lnL>
                    <a:lnR>
                      <a:noFill/>
                    </a:lnR>
                    <a:lnT>
                      <a:noFill/>
                    </a:lnT>
                    <a:lnB>
                      <a:noFill/>
                    </a:lnB>
                  </a:tcPr>
                </a:tc>
                <a:tc>
                  <a:txBody>
                    <a:bodyPr/>
                    <a:lstStyle/>
                    <a:p>
                      <a:r>
                        <a:rPr lang="en-US" sz="1500" dirty="0">
                          <a:effectLst/>
                        </a:rPr>
                        <a:t>10</a:t>
                      </a:r>
                    </a:p>
                  </a:txBody>
                  <a:tcPr marL="65959" marR="65959" marT="32980" marB="32980" anchor="ctr">
                    <a:lnL>
                      <a:noFill/>
                    </a:lnL>
                    <a:lnR>
                      <a:noFill/>
                    </a:lnR>
                    <a:lnT>
                      <a:noFill/>
                    </a:lnT>
                    <a:lnB>
                      <a:noFill/>
                    </a:lnB>
                  </a:tcPr>
                </a:tc>
                <a:extLst>
                  <a:ext uri="{0D108BD9-81ED-4DB2-BD59-A6C34878D82A}">
                    <a16:rowId xmlns:a16="http://schemas.microsoft.com/office/drawing/2014/main" val="298301941"/>
                  </a:ext>
                </a:extLst>
              </a:tr>
            </a:tbl>
          </a:graphicData>
        </a:graphic>
      </p:graphicFrame>
    </p:spTree>
    <p:extLst>
      <p:ext uri="{BB962C8B-B14F-4D97-AF65-F5344CB8AC3E}">
        <p14:creationId xmlns:p14="http://schemas.microsoft.com/office/powerpoint/2010/main" val="3208683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field of purple flowers&#10;&#10;Description automatically generated">
            <a:extLst>
              <a:ext uri="{FF2B5EF4-FFF2-40B4-BE49-F238E27FC236}">
                <a16:creationId xmlns:a16="http://schemas.microsoft.com/office/drawing/2014/main" id="{66AEA119-21C0-A30A-1E9B-AD4F69F46613}"/>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val="0"/>
              </a:ext>
            </a:extLst>
          </a:blip>
          <a:srcRect/>
          <a:stretch/>
        </p:blipFill>
        <p:spPr>
          <a:xfrm>
            <a:off x="6235700" y="10"/>
            <a:ext cx="5956300" cy="6857990"/>
          </a:xfrm>
          <a:noFill/>
        </p:spPr>
      </p:pic>
      <p:sp>
        <p:nvSpPr>
          <p:cNvPr id="3" name="Title 2">
            <a:extLst>
              <a:ext uri="{FF2B5EF4-FFF2-40B4-BE49-F238E27FC236}">
                <a16:creationId xmlns:a16="http://schemas.microsoft.com/office/drawing/2014/main" id="{97790E6F-A9BC-C9B9-BCDA-457D42B32BDF}"/>
              </a:ext>
            </a:extLst>
          </p:cNvPr>
          <p:cNvSpPr>
            <a:spLocks noGrp="1"/>
          </p:cNvSpPr>
          <p:nvPr>
            <p:ph type="title"/>
          </p:nvPr>
        </p:nvSpPr>
        <p:spPr>
          <a:xfrm>
            <a:off x="571500" y="836613"/>
            <a:ext cx="5384800" cy="1046440"/>
          </a:xfrm>
        </p:spPr>
        <p:txBody>
          <a:bodyPr anchor="t">
            <a:normAutofit fontScale="90000"/>
          </a:bodyPr>
          <a:lstStyle/>
          <a:p>
            <a:r>
              <a:rPr lang="da-DK" sz="2200" dirty="0"/>
              <a:t>Proteinafgrøder til foder</a:t>
            </a:r>
            <a:br>
              <a:rPr lang="da-DK" sz="3400" kern="1200" spc="70" baseline="0" dirty="0"/>
            </a:br>
            <a:r>
              <a:rPr lang="da-DK" sz="3400" kern="1200" spc="70" baseline="0" dirty="0"/>
              <a:t>Dyrkning af hestebønner, markært og smalbladet lupin </a:t>
            </a:r>
            <a:endParaRPr lang="en-US" sz="3400" dirty="0"/>
          </a:p>
        </p:txBody>
      </p:sp>
      <p:sp>
        <p:nvSpPr>
          <p:cNvPr id="4" name="Content Placeholder 3">
            <a:extLst>
              <a:ext uri="{FF2B5EF4-FFF2-40B4-BE49-F238E27FC236}">
                <a16:creationId xmlns:a16="http://schemas.microsoft.com/office/drawing/2014/main" id="{7A32E7EF-CB97-2D86-7803-11FFCB0C62A9}"/>
              </a:ext>
            </a:extLst>
          </p:cNvPr>
          <p:cNvSpPr>
            <a:spLocks noGrp="1"/>
          </p:cNvSpPr>
          <p:nvPr>
            <p:ph sz="quarter" idx="13"/>
          </p:nvPr>
        </p:nvSpPr>
        <p:spPr>
          <a:xfrm>
            <a:off x="571500" y="2276475"/>
            <a:ext cx="5384800" cy="3502025"/>
          </a:xfrm>
        </p:spPr>
        <p:txBody>
          <a:bodyPr>
            <a:normAutofit/>
          </a:bodyPr>
          <a:lstStyle/>
          <a:p>
            <a:r>
              <a:rPr lang="da-DK" dirty="0"/>
              <a:t>Anvendelse af foder til kvæg, grise og fjerkræ varierer efter bælgsad, da noget foder kan være farligt i for store mængder for de tre dyregrupper.</a:t>
            </a:r>
            <a:endParaRPr lang="en-US" dirty="0"/>
          </a:p>
          <a:p>
            <a:endParaRPr lang="en-US" dirty="0"/>
          </a:p>
        </p:txBody>
      </p:sp>
      <p:sp>
        <p:nvSpPr>
          <p:cNvPr id="14" name="Text Placeholder 4">
            <a:extLst>
              <a:ext uri="{FF2B5EF4-FFF2-40B4-BE49-F238E27FC236}">
                <a16:creationId xmlns:a16="http://schemas.microsoft.com/office/drawing/2014/main" id="{DD58C56F-2F3F-D301-B66B-6D6C65132FA4}"/>
              </a:ext>
            </a:extLst>
          </p:cNvPr>
          <p:cNvSpPr>
            <a:spLocks noGrp="1"/>
          </p:cNvSpPr>
          <p:nvPr>
            <p:ph type="body" sz="quarter" idx="11"/>
          </p:nvPr>
        </p:nvSpPr>
        <p:spPr>
          <a:xfrm>
            <a:off x="10857360" y="5991228"/>
            <a:ext cx="763139" cy="433784"/>
          </a:xfrm>
        </p:spPr>
        <p:txBody>
          <a:bodyPr/>
          <a:lstStyle/>
          <a:p>
            <a:endParaRPr lang="en-US"/>
          </a:p>
        </p:txBody>
      </p:sp>
    </p:spTree>
    <p:extLst>
      <p:ext uri="{BB962C8B-B14F-4D97-AF65-F5344CB8AC3E}">
        <p14:creationId xmlns:p14="http://schemas.microsoft.com/office/powerpoint/2010/main" val="394882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6" descr="Close-up of a pea plant&#10;&#10;Description automatically generated">
            <a:extLst>
              <a:ext uri="{FF2B5EF4-FFF2-40B4-BE49-F238E27FC236}">
                <a16:creationId xmlns:a16="http://schemas.microsoft.com/office/drawing/2014/main" id="{242ED514-4D36-40B9-F2CD-7767505D314E}"/>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val="0"/>
              </a:ext>
            </a:extLst>
          </a:blip>
          <a:srcRect/>
          <a:stretch/>
        </p:blipFill>
        <p:spPr>
          <a:xfrm>
            <a:off x="6235700" y="10"/>
            <a:ext cx="5956300" cy="6857990"/>
          </a:xfrm>
          <a:noFill/>
        </p:spPr>
      </p:pic>
      <p:sp>
        <p:nvSpPr>
          <p:cNvPr id="3" name="Title 2">
            <a:extLst>
              <a:ext uri="{FF2B5EF4-FFF2-40B4-BE49-F238E27FC236}">
                <a16:creationId xmlns:a16="http://schemas.microsoft.com/office/drawing/2014/main" id="{4FF23EBC-C07E-04A7-8ABC-299683FC2C68}"/>
              </a:ext>
            </a:extLst>
          </p:cNvPr>
          <p:cNvSpPr>
            <a:spLocks noGrp="1"/>
          </p:cNvSpPr>
          <p:nvPr>
            <p:ph type="title"/>
          </p:nvPr>
        </p:nvSpPr>
        <p:spPr>
          <a:xfrm>
            <a:off x="571500" y="836613"/>
            <a:ext cx="5384800" cy="1046440"/>
          </a:xfrm>
        </p:spPr>
        <p:txBody>
          <a:bodyPr anchor="t">
            <a:normAutofit fontScale="90000"/>
          </a:bodyPr>
          <a:lstStyle/>
          <a:p>
            <a:r>
              <a:rPr lang="da-DK" dirty="0"/>
              <a:t>Proteinafgrøder </a:t>
            </a:r>
            <a:br>
              <a:rPr lang="da-DK" dirty="0"/>
            </a:br>
            <a:r>
              <a:rPr lang="da-DK" dirty="0"/>
              <a:t>til konsum</a:t>
            </a:r>
            <a:br>
              <a:rPr lang="da-DK" sz="2500" dirty="0"/>
            </a:br>
            <a:r>
              <a:rPr lang="da-DK" sz="2500" dirty="0"/>
              <a:t>- Oversigt</a:t>
            </a:r>
            <a:endParaRPr lang="en-US" sz="2500" dirty="0"/>
          </a:p>
        </p:txBody>
      </p:sp>
      <p:sp>
        <p:nvSpPr>
          <p:cNvPr id="4" name="Content Placeholder 3">
            <a:extLst>
              <a:ext uri="{FF2B5EF4-FFF2-40B4-BE49-F238E27FC236}">
                <a16:creationId xmlns:a16="http://schemas.microsoft.com/office/drawing/2014/main" id="{CEF873CF-D91E-6390-C2C6-F6594FE0A3DD}"/>
              </a:ext>
            </a:extLst>
          </p:cNvPr>
          <p:cNvSpPr>
            <a:spLocks noGrp="1"/>
          </p:cNvSpPr>
          <p:nvPr>
            <p:ph sz="quarter" idx="13"/>
          </p:nvPr>
        </p:nvSpPr>
        <p:spPr>
          <a:xfrm>
            <a:off x="571500" y="2276475"/>
            <a:ext cx="5384800" cy="3502025"/>
          </a:xfrm>
        </p:spPr>
        <p:txBody>
          <a:bodyPr>
            <a:normAutofit/>
          </a:bodyPr>
          <a:lstStyle/>
          <a:p>
            <a:r>
              <a:rPr lang="da-DK" dirty="0"/>
              <a:t>Flere bælgfrugter på tallerkenen</a:t>
            </a:r>
          </a:p>
          <a:p>
            <a:r>
              <a:rPr lang="da-DK" dirty="0"/>
              <a:t>Bælgfrugter egnet til konsum</a:t>
            </a:r>
          </a:p>
          <a:p>
            <a:r>
              <a:rPr lang="da-DK" dirty="0"/>
              <a:t>Udfordringer og mulighed for afsætning</a:t>
            </a:r>
          </a:p>
          <a:p>
            <a:pPr marL="0" indent="0">
              <a:buNone/>
            </a:pPr>
            <a:endParaRPr lang="en-US" dirty="0"/>
          </a:p>
        </p:txBody>
      </p:sp>
      <p:sp>
        <p:nvSpPr>
          <p:cNvPr id="11" name="Text Placeholder 4">
            <a:extLst>
              <a:ext uri="{FF2B5EF4-FFF2-40B4-BE49-F238E27FC236}">
                <a16:creationId xmlns:a16="http://schemas.microsoft.com/office/drawing/2014/main" id="{81432134-93AC-0E8C-8706-216037066161}"/>
              </a:ext>
            </a:extLst>
          </p:cNvPr>
          <p:cNvSpPr>
            <a:spLocks noGrp="1"/>
          </p:cNvSpPr>
          <p:nvPr>
            <p:ph type="body" sz="quarter" idx="11"/>
          </p:nvPr>
        </p:nvSpPr>
        <p:spPr>
          <a:xfrm>
            <a:off x="10857360" y="5991228"/>
            <a:ext cx="763139" cy="433784"/>
          </a:xfrm>
        </p:spPr>
        <p:txBody>
          <a:bodyPr/>
          <a:lstStyle/>
          <a:p>
            <a:endParaRPr lang="en-US"/>
          </a:p>
        </p:txBody>
      </p:sp>
    </p:spTree>
    <p:extLst>
      <p:ext uri="{BB962C8B-B14F-4D97-AF65-F5344CB8AC3E}">
        <p14:creationId xmlns:p14="http://schemas.microsoft.com/office/powerpoint/2010/main" val="3436657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in a green dress holding a bag of vegetables&#10;&#10;Description automatically generated">
            <a:extLst>
              <a:ext uri="{FF2B5EF4-FFF2-40B4-BE49-F238E27FC236}">
                <a16:creationId xmlns:a16="http://schemas.microsoft.com/office/drawing/2014/main" id="{030D928D-A368-3F9B-65A2-A31C517499BC}"/>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val="0"/>
              </a:ext>
            </a:extLst>
          </a:blip>
          <a:srcRect b="-1"/>
          <a:stretch/>
        </p:blipFill>
        <p:spPr>
          <a:xfrm>
            <a:off x="6235700" y="10"/>
            <a:ext cx="5956300" cy="6857990"/>
          </a:xfrm>
          <a:noFill/>
        </p:spPr>
      </p:pic>
      <p:sp>
        <p:nvSpPr>
          <p:cNvPr id="3" name="Title 2">
            <a:extLst>
              <a:ext uri="{FF2B5EF4-FFF2-40B4-BE49-F238E27FC236}">
                <a16:creationId xmlns:a16="http://schemas.microsoft.com/office/drawing/2014/main" id="{232DB221-C1D6-A544-B90B-FEB41C1DE15D}"/>
              </a:ext>
            </a:extLst>
          </p:cNvPr>
          <p:cNvSpPr>
            <a:spLocks noGrp="1"/>
          </p:cNvSpPr>
          <p:nvPr>
            <p:ph type="title"/>
          </p:nvPr>
        </p:nvSpPr>
        <p:spPr>
          <a:xfrm>
            <a:off x="571500" y="836613"/>
            <a:ext cx="5384800" cy="1046440"/>
          </a:xfrm>
        </p:spPr>
        <p:txBody>
          <a:bodyPr anchor="t">
            <a:normAutofit fontScale="90000"/>
          </a:bodyPr>
          <a:lstStyle/>
          <a:p>
            <a:r>
              <a:rPr lang="da-DK" sz="2800" dirty="0"/>
              <a:t>Proteinafgrøder til konsum</a:t>
            </a:r>
            <a:br>
              <a:rPr lang="da-DK" sz="2800" dirty="0"/>
            </a:br>
            <a:r>
              <a:rPr lang="da-DK" sz="4400" dirty="0"/>
              <a:t>Flere bælgfrugter på tallerkenen</a:t>
            </a:r>
            <a:endParaRPr lang="en-US" sz="4400" dirty="0"/>
          </a:p>
        </p:txBody>
      </p:sp>
      <p:sp>
        <p:nvSpPr>
          <p:cNvPr id="4" name="Content Placeholder 3">
            <a:extLst>
              <a:ext uri="{FF2B5EF4-FFF2-40B4-BE49-F238E27FC236}">
                <a16:creationId xmlns:a16="http://schemas.microsoft.com/office/drawing/2014/main" id="{07C8BFDC-5EA0-DB48-81C4-DD667B6ED811}"/>
              </a:ext>
            </a:extLst>
          </p:cNvPr>
          <p:cNvSpPr>
            <a:spLocks noGrp="1"/>
          </p:cNvSpPr>
          <p:nvPr>
            <p:ph sz="quarter" idx="13"/>
          </p:nvPr>
        </p:nvSpPr>
        <p:spPr>
          <a:xfrm>
            <a:off x="571500" y="2276475"/>
            <a:ext cx="5384800" cy="3502025"/>
          </a:xfrm>
        </p:spPr>
        <p:txBody>
          <a:bodyPr>
            <a:normAutofit/>
          </a:bodyPr>
          <a:lstStyle/>
          <a:p>
            <a:r>
              <a:rPr lang="da-DK" dirty="0"/>
              <a:t>Nye officielle kostråd – 100 g dagligt indtag.</a:t>
            </a:r>
          </a:p>
          <a:p>
            <a:r>
              <a:rPr lang="da-DK" dirty="0"/>
              <a:t>Klima</a:t>
            </a:r>
          </a:p>
          <a:p>
            <a:r>
              <a:rPr lang="da-DK" dirty="0"/>
              <a:t>Forbruger præferencer</a:t>
            </a:r>
            <a:endParaRPr lang="en-US" dirty="0"/>
          </a:p>
        </p:txBody>
      </p:sp>
      <p:sp>
        <p:nvSpPr>
          <p:cNvPr id="20" name="Text Placeholder 4">
            <a:extLst>
              <a:ext uri="{FF2B5EF4-FFF2-40B4-BE49-F238E27FC236}">
                <a16:creationId xmlns:a16="http://schemas.microsoft.com/office/drawing/2014/main" id="{DC412F64-2CCD-E815-C757-0AAC537099DD}"/>
              </a:ext>
            </a:extLst>
          </p:cNvPr>
          <p:cNvSpPr>
            <a:spLocks noGrp="1"/>
          </p:cNvSpPr>
          <p:nvPr>
            <p:ph type="body" sz="quarter" idx="11"/>
          </p:nvPr>
        </p:nvSpPr>
        <p:spPr>
          <a:xfrm>
            <a:off x="10857360" y="5991228"/>
            <a:ext cx="763139" cy="433784"/>
          </a:xfrm>
        </p:spPr>
        <p:txBody>
          <a:bodyPr/>
          <a:lstStyle/>
          <a:p>
            <a:endParaRPr lang="en-US"/>
          </a:p>
        </p:txBody>
      </p:sp>
    </p:spTree>
    <p:extLst>
      <p:ext uri="{BB962C8B-B14F-4D97-AF65-F5344CB8AC3E}">
        <p14:creationId xmlns:p14="http://schemas.microsoft.com/office/powerpoint/2010/main" val="2929728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74548-6622-63FF-740C-E169ABFD7665}"/>
              </a:ext>
            </a:extLst>
          </p:cNvPr>
          <p:cNvSpPr>
            <a:spLocks noGrp="1"/>
          </p:cNvSpPr>
          <p:nvPr>
            <p:ph type="title"/>
          </p:nvPr>
        </p:nvSpPr>
        <p:spPr>
          <a:xfrm>
            <a:off x="571500" y="836613"/>
            <a:ext cx="11049000" cy="1046440"/>
          </a:xfrm>
        </p:spPr>
        <p:txBody>
          <a:bodyPr anchor="t">
            <a:normAutofit/>
          </a:bodyPr>
          <a:lstStyle/>
          <a:p>
            <a:r>
              <a:rPr lang="da-DK" sz="2000" dirty="0"/>
              <a:t>Proteinafgrøder til konsum</a:t>
            </a:r>
            <a:br>
              <a:rPr lang="da-DK" dirty="0"/>
            </a:br>
            <a:r>
              <a:rPr lang="da-DK" dirty="0"/>
              <a:t>Bælgplanter egnet til konsum</a:t>
            </a:r>
            <a:endParaRPr lang="en-US" dirty="0"/>
          </a:p>
        </p:txBody>
      </p:sp>
      <p:sp>
        <p:nvSpPr>
          <p:cNvPr id="26" name="Text Placeholder 4">
            <a:extLst>
              <a:ext uri="{FF2B5EF4-FFF2-40B4-BE49-F238E27FC236}">
                <a16:creationId xmlns:a16="http://schemas.microsoft.com/office/drawing/2014/main" id="{8CF914CE-7527-C22D-F3FC-66BF3315DA57}"/>
              </a:ext>
            </a:extLst>
          </p:cNvPr>
          <p:cNvSpPr>
            <a:spLocks noGrp="1"/>
          </p:cNvSpPr>
          <p:nvPr>
            <p:ph type="body" sz="quarter" idx="12"/>
          </p:nvPr>
        </p:nvSpPr>
        <p:spPr>
          <a:xfrm>
            <a:off x="10010775" y="2466224"/>
            <a:ext cx="1609725" cy="3312276"/>
          </a:xfrm>
        </p:spPr>
        <p:txBody>
          <a:bodyPr>
            <a:normAutofit/>
          </a:bodyPr>
          <a:lstStyle/>
          <a:p>
            <a:pPr>
              <a:spcAft>
                <a:spcPts val="600"/>
              </a:spcAft>
            </a:pPr>
            <a:r>
              <a:rPr lang="en-US"/>
              <a:t>I tabellen herover kan du ser ernæringsindholdet i forskellige bælgfrugter. Ernæringsindholdet er fordelingen af fedt, kulhydrat og protein i en fødevare.</a:t>
            </a:r>
          </a:p>
        </p:txBody>
      </p:sp>
      <p:graphicFrame>
        <p:nvGraphicFramePr>
          <p:cNvPr id="13" name="Content Placeholder 12">
            <a:extLst>
              <a:ext uri="{FF2B5EF4-FFF2-40B4-BE49-F238E27FC236}">
                <a16:creationId xmlns:a16="http://schemas.microsoft.com/office/drawing/2014/main" id="{FB48C130-1B65-9C20-C405-AA035C3934C8}"/>
              </a:ext>
            </a:extLst>
          </p:cNvPr>
          <p:cNvGraphicFramePr>
            <a:graphicFrameLocks noGrp="1"/>
          </p:cNvGraphicFramePr>
          <p:nvPr>
            <p:ph sz="quarter" idx="11"/>
          </p:nvPr>
        </p:nvGraphicFramePr>
        <p:xfrm>
          <a:off x="571500" y="2442384"/>
          <a:ext cx="9159878" cy="3170208"/>
        </p:xfrm>
        <a:graphic>
          <a:graphicData uri="http://schemas.openxmlformats.org/drawingml/2006/table">
            <a:tbl>
              <a:tblPr firstRow="1" bandRow="1"/>
              <a:tblGrid>
                <a:gridCol w="2215980">
                  <a:extLst>
                    <a:ext uri="{9D8B030D-6E8A-4147-A177-3AD203B41FA5}">
                      <a16:colId xmlns:a16="http://schemas.microsoft.com/office/drawing/2014/main" val="3229088579"/>
                    </a:ext>
                  </a:extLst>
                </a:gridCol>
                <a:gridCol w="2343780">
                  <a:extLst>
                    <a:ext uri="{9D8B030D-6E8A-4147-A177-3AD203B41FA5}">
                      <a16:colId xmlns:a16="http://schemas.microsoft.com/office/drawing/2014/main" val="1096033249"/>
                    </a:ext>
                  </a:extLst>
                </a:gridCol>
                <a:gridCol w="2384138">
                  <a:extLst>
                    <a:ext uri="{9D8B030D-6E8A-4147-A177-3AD203B41FA5}">
                      <a16:colId xmlns:a16="http://schemas.microsoft.com/office/drawing/2014/main" val="1875168540"/>
                    </a:ext>
                  </a:extLst>
                </a:gridCol>
                <a:gridCol w="2215980">
                  <a:extLst>
                    <a:ext uri="{9D8B030D-6E8A-4147-A177-3AD203B41FA5}">
                      <a16:colId xmlns:a16="http://schemas.microsoft.com/office/drawing/2014/main" val="3885292760"/>
                    </a:ext>
                  </a:extLst>
                </a:gridCol>
              </a:tblGrid>
              <a:tr h="396276">
                <a:tc>
                  <a:txBody>
                    <a:bodyPr/>
                    <a:lstStyle/>
                    <a:p>
                      <a:r>
                        <a:rPr lang="en-US" sz="1700"/>
                        <a:t> </a:t>
                      </a:r>
                    </a:p>
                  </a:txBody>
                  <a:tcPr marL="90014" marR="90014" marT="45008" marB="45008" anchor="ctr">
                    <a:lnL>
                      <a:noFill/>
                    </a:lnL>
                    <a:lnR>
                      <a:noFill/>
                    </a:lnR>
                    <a:lnT>
                      <a:noFill/>
                    </a:lnT>
                    <a:lnB>
                      <a:noFill/>
                    </a:lnB>
                  </a:tcPr>
                </a:tc>
                <a:tc>
                  <a:txBody>
                    <a:bodyPr/>
                    <a:lstStyle/>
                    <a:p>
                      <a:r>
                        <a:rPr lang="en-US" sz="1700"/>
                        <a:t>Protein pct. af tørstof</a:t>
                      </a:r>
                    </a:p>
                  </a:txBody>
                  <a:tcPr marL="90014" marR="90014" marT="45008" marB="45008" anchor="ctr">
                    <a:lnL>
                      <a:noFill/>
                    </a:lnL>
                    <a:lnR>
                      <a:noFill/>
                    </a:lnR>
                    <a:lnT>
                      <a:noFill/>
                    </a:lnT>
                    <a:lnB>
                      <a:noFill/>
                    </a:lnB>
                  </a:tcPr>
                </a:tc>
                <a:tc>
                  <a:txBody>
                    <a:bodyPr/>
                    <a:lstStyle/>
                    <a:p>
                      <a:r>
                        <a:rPr lang="en-US" sz="1700"/>
                        <a:t>Stivelse pct. af tørstof</a:t>
                      </a:r>
                    </a:p>
                  </a:txBody>
                  <a:tcPr marL="90014" marR="90014" marT="45008" marB="45008" anchor="ctr">
                    <a:lnL>
                      <a:noFill/>
                    </a:lnL>
                    <a:lnR>
                      <a:noFill/>
                    </a:lnR>
                    <a:lnT>
                      <a:noFill/>
                    </a:lnT>
                    <a:lnB>
                      <a:noFill/>
                    </a:lnB>
                  </a:tcPr>
                </a:tc>
                <a:tc>
                  <a:txBody>
                    <a:bodyPr/>
                    <a:lstStyle/>
                    <a:p>
                      <a:r>
                        <a:rPr lang="en-US" sz="1700"/>
                        <a:t>Fedt pct. af tørstof</a:t>
                      </a:r>
                    </a:p>
                  </a:txBody>
                  <a:tcPr marL="90014" marR="90014" marT="45008" marB="45008" anchor="ctr">
                    <a:lnL>
                      <a:noFill/>
                    </a:lnL>
                    <a:lnR>
                      <a:noFill/>
                    </a:lnR>
                    <a:lnT>
                      <a:noFill/>
                    </a:lnT>
                    <a:lnB>
                      <a:noFill/>
                    </a:lnB>
                  </a:tcPr>
                </a:tc>
                <a:extLst>
                  <a:ext uri="{0D108BD9-81ED-4DB2-BD59-A6C34878D82A}">
                    <a16:rowId xmlns:a16="http://schemas.microsoft.com/office/drawing/2014/main" val="1955118057"/>
                  </a:ext>
                </a:extLst>
              </a:tr>
              <a:tr h="396276">
                <a:tc>
                  <a:txBody>
                    <a:bodyPr/>
                    <a:lstStyle/>
                    <a:p>
                      <a:r>
                        <a:rPr lang="en-US" sz="1700"/>
                        <a:t>Markært</a:t>
                      </a:r>
                    </a:p>
                  </a:txBody>
                  <a:tcPr marL="90014" marR="90014" marT="45008" marB="45008" anchor="ctr">
                    <a:lnL>
                      <a:noFill/>
                    </a:lnL>
                    <a:lnR>
                      <a:noFill/>
                    </a:lnR>
                    <a:lnT>
                      <a:noFill/>
                    </a:lnT>
                    <a:lnB>
                      <a:noFill/>
                    </a:lnB>
                  </a:tcPr>
                </a:tc>
                <a:tc>
                  <a:txBody>
                    <a:bodyPr/>
                    <a:lstStyle/>
                    <a:p>
                      <a:r>
                        <a:rPr lang="en-US" sz="1700"/>
                        <a:t>24</a:t>
                      </a:r>
                    </a:p>
                  </a:txBody>
                  <a:tcPr marL="90014" marR="90014" marT="45008" marB="45008" anchor="ctr">
                    <a:lnL>
                      <a:noFill/>
                    </a:lnL>
                    <a:lnR>
                      <a:noFill/>
                    </a:lnR>
                    <a:lnT>
                      <a:noFill/>
                    </a:lnT>
                    <a:lnB>
                      <a:noFill/>
                    </a:lnB>
                  </a:tcPr>
                </a:tc>
                <a:tc>
                  <a:txBody>
                    <a:bodyPr/>
                    <a:lstStyle/>
                    <a:p>
                      <a:r>
                        <a:rPr lang="en-US" sz="1700"/>
                        <a:t>46</a:t>
                      </a:r>
                    </a:p>
                  </a:txBody>
                  <a:tcPr marL="90014" marR="90014" marT="45008" marB="45008" anchor="ctr">
                    <a:lnL>
                      <a:noFill/>
                    </a:lnL>
                    <a:lnR>
                      <a:noFill/>
                    </a:lnR>
                    <a:lnT>
                      <a:noFill/>
                    </a:lnT>
                    <a:lnB>
                      <a:noFill/>
                    </a:lnB>
                  </a:tcPr>
                </a:tc>
                <a:tc>
                  <a:txBody>
                    <a:bodyPr/>
                    <a:lstStyle/>
                    <a:p>
                      <a:r>
                        <a:rPr lang="en-US" sz="1700"/>
                        <a:t>2</a:t>
                      </a:r>
                    </a:p>
                  </a:txBody>
                  <a:tcPr marL="90014" marR="90014" marT="45008" marB="45008" anchor="ctr">
                    <a:lnL>
                      <a:noFill/>
                    </a:lnL>
                    <a:lnR>
                      <a:noFill/>
                    </a:lnR>
                    <a:lnT>
                      <a:noFill/>
                    </a:lnT>
                    <a:lnB>
                      <a:noFill/>
                    </a:lnB>
                  </a:tcPr>
                </a:tc>
                <a:extLst>
                  <a:ext uri="{0D108BD9-81ED-4DB2-BD59-A6C34878D82A}">
                    <a16:rowId xmlns:a16="http://schemas.microsoft.com/office/drawing/2014/main" val="2385988365"/>
                  </a:ext>
                </a:extLst>
              </a:tr>
              <a:tr h="396276">
                <a:tc>
                  <a:txBody>
                    <a:bodyPr/>
                    <a:lstStyle/>
                    <a:p>
                      <a:r>
                        <a:rPr lang="en-US" sz="1700"/>
                        <a:t>Hestebønne</a:t>
                      </a:r>
                    </a:p>
                  </a:txBody>
                  <a:tcPr marL="90014" marR="90014" marT="45008" marB="45008" anchor="ctr">
                    <a:lnL>
                      <a:noFill/>
                    </a:lnL>
                    <a:lnR>
                      <a:noFill/>
                    </a:lnR>
                    <a:lnT>
                      <a:noFill/>
                    </a:lnT>
                    <a:lnB>
                      <a:noFill/>
                    </a:lnB>
                  </a:tcPr>
                </a:tc>
                <a:tc>
                  <a:txBody>
                    <a:bodyPr/>
                    <a:lstStyle/>
                    <a:p>
                      <a:r>
                        <a:rPr lang="en-US" sz="1700"/>
                        <a:t>29</a:t>
                      </a:r>
                    </a:p>
                  </a:txBody>
                  <a:tcPr marL="90014" marR="90014" marT="45008" marB="45008" anchor="ctr">
                    <a:lnL>
                      <a:noFill/>
                    </a:lnL>
                    <a:lnR>
                      <a:noFill/>
                    </a:lnR>
                    <a:lnT>
                      <a:noFill/>
                    </a:lnT>
                    <a:lnB>
                      <a:noFill/>
                    </a:lnB>
                  </a:tcPr>
                </a:tc>
                <a:tc>
                  <a:txBody>
                    <a:bodyPr/>
                    <a:lstStyle/>
                    <a:p>
                      <a:r>
                        <a:rPr lang="en-US" sz="1700"/>
                        <a:t>39</a:t>
                      </a:r>
                    </a:p>
                  </a:txBody>
                  <a:tcPr marL="90014" marR="90014" marT="45008" marB="45008" anchor="ctr">
                    <a:lnL>
                      <a:noFill/>
                    </a:lnL>
                    <a:lnR>
                      <a:noFill/>
                    </a:lnR>
                    <a:lnT>
                      <a:noFill/>
                    </a:lnT>
                    <a:lnB>
                      <a:noFill/>
                    </a:lnB>
                  </a:tcPr>
                </a:tc>
                <a:tc>
                  <a:txBody>
                    <a:bodyPr/>
                    <a:lstStyle/>
                    <a:p>
                      <a:r>
                        <a:rPr lang="en-US" sz="1700"/>
                        <a:t>2</a:t>
                      </a:r>
                    </a:p>
                  </a:txBody>
                  <a:tcPr marL="90014" marR="90014" marT="45008" marB="45008" anchor="ctr">
                    <a:lnL>
                      <a:noFill/>
                    </a:lnL>
                    <a:lnR>
                      <a:noFill/>
                    </a:lnR>
                    <a:lnT>
                      <a:noFill/>
                    </a:lnT>
                    <a:lnB>
                      <a:noFill/>
                    </a:lnB>
                  </a:tcPr>
                </a:tc>
                <a:extLst>
                  <a:ext uri="{0D108BD9-81ED-4DB2-BD59-A6C34878D82A}">
                    <a16:rowId xmlns:a16="http://schemas.microsoft.com/office/drawing/2014/main" val="4238081796"/>
                  </a:ext>
                </a:extLst>
              </a:tr>
              <a:tr h="396276">
                <a:tc>
                  <a:txBody>
                    <a:bodyPr/>
                    <a:lstStyle/>
                    <a:p>
                      <a:r>
                        <a:rPr lang="en-US" sz="1700"/>
                        <a:t>Kikærter</a:t>
                      </a:r>
                    </a:p>
                  </a:txBody>
                  <a:tcPr marL="90014" marR="90014" marT="45008" marB="45008" anchor="ctr">
                    <a:lnL>
                      <a:noFill/>
                    </a:lnL>
                    <a:lnR>
                      <a:noFill/>
                    </a:lnR>
                    <a:lnT>
                      <a:noFill/>
                    </a:lnT>
                    <a:lnB>
                      <a:noFill/>
                    </a:lnB>
                  </a:tcPr>
                </a:tc>
                <a:tc>
                  <a:txBody>
                    <a:bodyPr/>
                    <a:lstStyle/>
                    <a:p>
                      <a:r>
                        <a:rPr lang="en-US" sz="1700"/>
                        <a:t>22</a:t>
                      </a:r>
                    </a:p>
                  </a:txBody>
                  <a:tcPr marL="90014" marR="90014" marT="45008" marB="45008" anchor="ctr">
                    <a:lnL>
                      <a:noFill/>
                    </a:lnL>
                    <a:lnR>
                      <a:noFill/>
                    </a:lnR>
                    <a:lnT>
                      <a:noFill/>
                    </a:lnT>
                    <a:lnB>
                      <a:noFill/>
                    </a:lnB>
                  </a:tcPr>
                </a:tc>
                <a:tc>
                  <a:txBody>
                    <a:bodyPr/>
                    <a:lstStyle/>
                    <a:p>
                      <a:r>
                        <a:rPr lang="en-US" sz="1700"/>
                        <a:t>50</a:t>
                      </a:r>
                    </a:p>
                  </a:txBody>
                  <a:tcPr marL="90014" marR="90014" marT="45008" marB="45008" anchor="ctr">
                    <a:lnL>
                      <a:noFill/>
                    </a:lnL>
                    <a:lnR>
                      <a:noFill/>
                    </a:lnR>
                    <a:lnT>
                      <a:noFill/>
                    </a:lnT>
                    <a:lnB>
                      <a:noFill/>
                    </a:lnB>
                  </a:tcPr>
                </a:tc>
                <a:tc>
                  <a:txBody>
                    <a:bodyPr/>
                    <a:lstStyle/>
                    <a:p>
                      <a:r>
                        <a:rPr lang="en-US" sz="1700"/>
                        <a:t>6</a:t>
                      </a:r>
                    </a:p>
                  </a:txBody>
                  <a:tcPr marL="90014" marR="90014" marT="45008" marB="45008" anchor="ctr">
                    <a:lnL>
                      <a:noFill/>
                    </a:lnL>
                    <a:lnR>
                      <a:noFill/>
                    </a:lnR>
                    <a:lnT>
                      <a:noFill/>
                    </a:lnT>
                    <a:lnB>
                      <a:noFill/>
                    </a:lnB>
                  </a:tcPr>
                </a:tc>
                <a:extLst>
                  <a:ext uri="{0D108BD9-81ED-4DB2-BD59-A6C34878D82A}">
                    <a16:rowId xmlns:a16="http://schemas.microsoft.com/office/drawing/2014/main" val="2941718111"/>
                  </a:ext>
                </a:extLst>
              </a:tr>
              <a:tr h="396276">
                <a:tc>
                  <a:txBody>
                    <a:bodyPr/>
                    <a:lstStyle/>
                    <a:p>
                      <a:r>
                        <a:rPr lang="en-US" sz="1700"/>
                        <a:t>Linser</a:t>
                      </a:r>
                    </a:p>
                  </a:txBody>
                  <a:tcPr marL="90014" marR="90014" marT="45008" marB="45008" anchor="ctr">
                    <a:lnL>
                      <a:noFill/>
                    </a:lnL>
                    <a:lnR>
                      <a:noFill/>
                    </a:lnR>
                    <a:lnT>
                      <a:noFill/>
                    </a:lnT>
                    <a:lnB>
                      <a:noFill/>
                    </a:lnB>
                  </a:tcPr>
                </a:tc>
                <a:tc>
                  <a:txBody>
                    <a:bodyPr/>
                    <a:lstStyle/>
                    <a:p>
                      <a:r>
                        <a:rPr lang="en-US" sz="1700"/>
                        <a:t>27</a:t>
                      </a:r>
                    </a:p>
                  </a:txBody>
                  <a:tcPr marL="90014" marR="90014" marT="45008" marB="45008" anchor="ctr">
                    <a:lnL>
                      <a:noFill/>
                    </a:lnL>
                    <a:lnR>
                      <a:noFill/>
                    </a:lnR>
                    <a:lnT>
                      <a:noFill/>
                    </a:lnT>
                    <a:lnB>
                      <a:noFill/>
                    </a:lnB>
                  </a:tcPr>
                </a:tc>
                <a:tc>
                  <a:txBody>
                    <a:bodyPr/>
                    <a:lstStyle/>
                    <a:p>
                      <a:r>
                        <a:rPr lang="en-US" sz="1700"/>
                        <a:t>46</a:t>
                      </a:r>
                    </a:p>
                  </a:txBody>
                  <a:tcPr marL="90014" marR="90014" marT="45008" marB="45008" anchor="ctr">
                    <a:lnL>
                      <a:noFill/>
                    </a:lnL>
                    <a:lnR>
                      <a:noFill/>
                    </a:lnR>
                    <a:lnT>
                      <a:noFill/>
                    </a:lnT>
                    <a:lnB>
                      <a:noFill/>
                    </a:lnB>
                  </a:tcPr>
                </a:tc>
                <a:tc>
                  <a:txBody>
                    <a:bodyPr/>
                    <a:lstStyle/>
                    <a:p>
                      <a:r>
                        <a:rPr lang="en-US" sz="1700"/>
                        <a:t>2</a:t>
                      </a:r>
                    </a:p>
                  </a:txBody>
                  <a:tcPr marL="90014" marR="90014" marT="45008" marB="45008" anchor="ctr">
                    <a:lnL>
                      <a:noFill/>
                    </a:lnL>
                    <a:lnR>
                      <a:noFill/>
                    </a:lnR>
                    <a:lnT>
                      <a:noFill/>
                    </a:lnT>
                    <a:lnB>
                      <a:noFill/>
                    </a:lnB>
                  </a:tcPr>
                </a:tc>
                <a:extLst>
                  <a:ext uri="{0D108BD9-81ED-4DB2-BD59-A6C34878D82A}">
                    <a16:rowId xmlns:a16="http://schemas.microsoft.com/office/drawing/2014/main" val="3733998809"/>
                  </a:ext>
                </a:extLst>
              </a:tr>
              <a:tr h="396276">
                <a:tc>
                  <a:txBody>
                    <a:bodyPr/>
                    <a:lstStyle/>
                    <a:p>
                      <a:r>
                        <a:rPr lang="en-US" sz="1700"/>
                        <a:t>Smalbladet lupin</a:t>
                      </a:r>
                    </a:p>
                  </a:txBody>
                  <a:tcPr marL="90014" marR="90014" marT="45008" marB="45008" anchor="ctr">
                    <a:lnL>
                      <a:noFill/>
                    </a:lnL>
                    <a:lnR>
                      <a:noFill/>
                    </a:lnR>
                    <a:lnT>
                      <a:noFill/>
                    </a:lnT>
                    <a:lnB>
                      <a:noFill/>
                    </a:lnB>
                  </a:tcPr>
                </a:tc>
                <a:tc>
                  <a:txBody>
                    <a:bodyPr/>
                    <a:lstStyle/>
                    <a:p>
                      <a:r>
                        <a:rPr lang="en-US" sz="1700"/>
                        <a:t>35</a:t>
                      </a:r>
                    </a:p>
                  </a:txBody>
                  <a:tcPr marL="90014" marR="90014" marT="45008" marB="45008" anchor="ctr">
                    <a:lnL>
                      <a:noFill/>
                    </a:lnL>
                    <a:lnR>
                      <a:noFill/>
                    </a:lnR>
                    <a:lnT>
                      <a:noFill/>
                    </a:lnT>
                    <a:lnB>
                      <a:noFill/>
                    </a:lnB>
                  </a:tcPr>
                </a:tc>
                <a:tc>
                  <a:txBody>
                    <a:bodyPr/>
                    <a:lstStyle/>
                    <a:p>
                      <a:r>
                        <a:rPr lang="en-US" sz="1700"/>
                        <a:t>2</a:t>
                      </a:r>
                    </a:p>
                  </a:txBody>
                  <a:tcPr marL="90014" marR="90014" marT="45008" marB="45008" anchor="ctr">
                    <a:lnL>
                      <a:noFill/>
                    </a:lnL>
                    <a:lnR>
                      <a:noFill/>
                    </a:lnR>
                    <a:lnT>
                      <a:noFill/>
                    </a:lnT>
                    <a:lnB>
                      <a:noFill/>
                    </a:lnB>
                  </a:tcPr>
                </a:tc>
                <a:tc>
                  <a:txBody>
                    <a:bodyPr/>
                    <a:lstStyle/>
                    <a:p>
                      <a:r>
                        <a:rPr lang="en-US" sz="1700"/>
                        <a:t>6</a:t>
                      </a:r>
                    </a:p>
                  </a:txBody>
                  <a:tcPr marL="90014" marR="90014" marT="45008" marB="45008" anchor="ctr">
                    <a:lnL>
                      <a:noFill/>
                    </a:lnL>
                    <a:lnR>
                      <a:noFill/>
                    </a:lnR>
                    <a:lnT>
                      <a:noFill/>
                    </a:lnT>
                    <a:lnB>
                      <a:noFill/>
                    </a:lnB>
                  </a:tcPr>
                </a:tc>
                <a:extLst>
                  <a:ext uri="{0D108BD9-81ED-4DB2-BD59-A6C34878D82A}">
                    <a16:rowId xmlns:a16="http://schemas.microsoft.com/office/drawing/2014/main" val="531332161"/>
                  </a:ext>
                </a:extLst>
              </a:tr>
              <a:tr h="396276">
                <a:tc>
                  <a:txBody>
                    <a:bodyPr/>
                    <a:lstStyle/>
                    <a:p>
                      <a:r>
                        <a:rPr lang="en-US" sz="1700"/>
                        <a:t>Hvid lupin</a:t>
                      </a:r>
                    </a:p>
                  </a:txBody>
                  <a:tcPr marL="90014" marR="90014" marT="45008" marB="45008" anchor="ctr">
                    <a:lnL>
                      <a:noFill/>
                    </a:lnL>
                    <a:lnR>
                      <a:noFill/>
                    </a:lnR>
                    <a:lnT>
                      <a:noFill/>
                    </a:lnT>
                    <a:lnB>
                      <a:noFill/>
                    </a:lnB>
                  </a:tcPr>
                </a:tc>
                <a:tc>
                  <a:txBody>
                    <a:bodyPr/>
                    <a:lstStyle/>
                    <a:p>
                      <a:r>
                        <a:rPr lang="en-US" sz="1700"/>
                        <a:t>38</a:t>
                      </a:r>
                    </a:p>
                  </a:txBody>
                  <a:tcPr marL="90014" marR="90014" marT="45008" marB="45008" anchor="ctr">
                    <a:lnL>
                      <a:noFill/>
                    </a:lnL>
                    <a:lnR>
                      <a:noFill/>
                    </a:lnR>
                    <a:lnT>
                      <a:noFill/>
                    </a:lnT>
                    <a:lnB>
                      <a:noFill/>
                    </a:lnB>
                  </a:tcPr>
                </a:tc>
                <a:tc>
                  <a:txBody>
                    <a:bodyPr/>
                    <a:lstStyle/>
                    <a:p>
                      <a:r>
                        <a:rPr lang="en-US" sz="1700"/>
                        <a:t>8</a:t>
                      </a:r>
                    </a:p>
                  </a:txBody>
                  <a:tcPr marL="90014" marR="90014" marT="45008" marB="45008" anchor="ctr">
                    <a:lnL>
                      <a:noFill/>
                    </a:lnL>
                    <a:lnR>
                      <a:noFill/>
                    </a:lnR>
                    <a:lnT>
                      <a:noFill/>
                    </a:lnT>
                    <a:lnB>
                      <a:noFill/>
                    </a:lnB>
                  </a:tcPr>
                </a:tc>
                <a:tc>
                  <a:txBody>
                    <a:bodyPr/>
                    <a:lstStyle/>
                    <a:p>
                      <a:r>
                        <a:rPr lang="en-US" sz="1700"/>
                        <a:t>10</a:t>
                      </a:r>
                    </a:p>
                  </a:txBody>
                  <a:tcPr marL="90014" marR="90014" marT="45008" marB="45008" anchor="ctr">
                    <a:lnL>
                      <a:noFill/>
                    </a:lnL>
                    <a:lnR>
                      <a:noFill/>
                    </a:lnR>
                    <a:lnT>
                      <a:noFill/>
                    </a:lnT>
                    <a:lnB>
                      <a:noFill/>
                    </a:lnB>
                  </a:tcPr>
                </a:tc>
                <a:extLst>
                  <a:ext uri="{0D108BD9-81ED-4DB2-BD59-A6C34878D82A}">
                    <a16:rowId xmlns:a16="http://schemas.microsoft.com/office/drawing/2014/main" val="3459810436"/>
                  </a:ext>
                </a:extLst>
              </a:tr>
              <a:tr h="396276">
                <a:tc>
                  <a:txBody>
                    <a:bodyPr/>
                    <a:lstStyle/>
                    <a:p>
                      <a:r>
                        <a:rPr lang="en-US" sz="1700"/>
                        <a:t>Sojabønne</a:t>
                      </a:r>
                    </a:p>
                  </a:txBody>
                  <a:tcPr marL="90014" marR="90014" marT="45008" marB="45008" anchor="ctr">
                    <a:lnL>
                      <a:noFill/>
                    </a:lnL>
                    <a:lnR>
                      <a:noFill/>
                    </a:lnR>
                    <a:lnT>
                      <a:noFill/>
                    </a:lnT>
                    <a:lnB>
                      <a:noFill/>
                    </a:lnB>
                  </a:tcPr>
                </a:tc>
                <a:tc>
                  <a:txBody>
                    <a:bodyPr/>
                    <a:lstStyle/>
                    <a:p>
                      <a:r>
                        <a:rPr lang="en-US" sz="1700"/>
                        <a:t>40</a:t>
                      </a:r>
                    </a:p>
                  </a:txBody>
                  <a:tcPr marL="90014" marR="90014" marT="45008" marB="45008" anchor="ctr">
                    <a:lnL>
                      <a:noFill/>
                    </a:lnL>
                    <a:lnR>
                      <a:noFill/>
                    </a:lnR>
                    <a:lnT>
                      <a:noFill/>
                    </a:lnT>
                    <a:lnB>
                      <a:noFill/>
                    </a:lnB>
                  </a:tcPr>
                </a:tc>
                <a:tc>
                  <a:txBody>
                    <a:bodyPr/>
                    <a:lstStyle/>
                    <a:p>
                      <a:r>
                        <a:rPr lang="en-US" sz="1700"/>
                        <a:t>6</a:t>
                      </a:r>
                    </a:p>
                  </a:txBody>
                  <a:tcPr marL="90014" marR="90014" marT="45008" marB="45008" anchor="ctr">
                    <a:lnL>
                      <a:noFill/>
                    </a:lnL>
                    <a:lnR>
                      <a:noFill/>
                    </a:lnR>
                    <a:lnT>
                      <a:noFill/>
                    </a:lnT>
                    <a:lnB>
                      <a:noFill/>
                    </a:lnB>
                  </a:tcPr>
                </a:tc>
                <a:tc>
                  <a:txBody>
                    <a:bodyPr/>
                    <a:lstStyle/>
                    <a:p>
                      <a:r>
                        <a:rPr lang="en-US" sz="1700"/>
                        <a:t>21</a:t>
                      </a:r>
                    </a:p>
                  </a:txBody>
                  <a:tcPr marL="90014" marR="90014" marT="45008" marB="45008" anchor="ctr">
                    <a:lnL>
                      <a:noFill/>
                    </a:lnL>
                    <a:lnR>
                      <a:noFill/>
                    </a:lnR>
                    <a:lnT>
                      <a:noFill/>
                    </a:lnT>
                    <a:lnB>
                      <a:noFill/>
                    </a:lnB>
                  </a:tcPr>
                </a:tc>
                <a:extLst>
                  <a:ext uri="{0D108BD9-81ED-4DB2-BD59-A6C34878D82A}">
                    <a16:rowId xmlns:a16="http://schemas.microsoft.com/office/drawing/2014/main" val="967249369"/>
                  </a:ext>
                </a:extLst>
              </a:tr>
            </a:tbl>
          </a:graphicData>
        </a:graphic>
      </p:graphicFrame>
    </p:spTree>
    <p:extLst>
      <p:ext uri="{BB962C8B-B14F-4D97-AF65-F5344CB8AC3E}">
        <p14:creationId xmlns:p14="http://schemas.microsoft.com/office/powerpoint/2010/main" val="1535822052"/>
      </p:ext>
    </p:extLst>
  </p:cSld>
  <p:clrMapOvr>
    <a:masterClrMapping/>
  </p:clrMapOvr>
</p:sld>
</file>

<file path=ppt/theme/theme1.xml><?xml version="1.0" encoding="utf-8"?>
<a:theme xmlns:a="http://schemas.openxmlformats.org/drawingml/2006/main" name="Office Theme">
  <a:themeElements>
    <a:clrScheme name="LF">
      <a:dk1>
        <a:srgbClr val="32322D"/>
      </a:dk1>
      <a:lt1>
        <a:sysClr val="window" lastClr="FFFFFF"/>
      </a:lt1>
      <a:dk2>
        <a:srgbClr val="005521"/>
      </a:dk2>
      <a:lt2>
        <a:srgbClr val="C9E7D4"/>
      </a:lt2>
      <a:accent1>
        <a:srgbClr val="005521"/>
      </a:accent1>
      <a:accent2>
        <a:srgbClr val="66997A"/>
      </a:accent2>
      <a:accent3>
        <a:srgbClr val="B3CCBC"/>
      </a:accent3>
      <a:accent4>
        <a:srgbClr val="AAAAA1"/>
      </a:accent4>
      <a:accent5>
        <a:srgbClr val="CCCCC6"/>
      </a:accent5>
      <a:accent6>
        <a:srgbClr val="E5E5E3"/>
      </a:accent6>
      <a:hlink>
        <a:srgbClr val="E8808F"/>
      </a:hlink>
      <a:folHlink>
        <a:srgbClr val="82202F"/>
      </a:folHlink>
    </a:clrScheme>
    <a:fontScheme name="LF">
      <a:majorFont>
        <a:latin typeface="LFPressSerifOffc Black"/>
        <a:ea typeface=""/>
        <a:cs typeface=""/>
      </a:majorFont>
      <a:minorFont>
        <a:latin typeface="LFPressSansOff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prstDash val="sysDot"/>
          <a:miter lim="800000"/>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Mørk Grøn">
      <a:srgbClr val="005521"/>
    </a:custClr>
    <a:custClr name="Grå">
      <a:srgbClr val="AAAAA1"/>
    </a:custClr>
    <a:custClr name="Rød">
      <a:srgbClr val="D0001E"/>
    </a:custClr>
    <a:custClr name="Ekstra Grøn">
      <a:srgbClr val="66BC84"/>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Mørk Grøn 60%">
      <a:srgbClr val="66997A"/>
    </a:custClr>
    <a:custClr name="Grå 60%">
      <a:srgbClr val="CCCCC6"/>
    </a:custClr>
    <a:custClr name="Rød 60%">
      <a:srgbClr val="E8808F"/>
    </a:custClr>
    <a:custClr name="Ekstra Grøn 60%">
      <a:srgbClr val="94D0A9"/>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Mørk Grøn 30%">
      <a:srgbClr val="B3CCBC"/>
    </a:custClr>
    <a:custClr name="Grå 30%">
      <a:srgbClr val="E5E5E3"/>
    </a:custClr>
    <a:custClr name="Rød 30%">
      <a:srgbClr val="F6CCD2"/>
    </a:custClr>
    <a:custClr name="Ekstra Grøn 30%">
      <a:srgbClr val="C9E7D4"/>
    </a:custClr>
  </a:custClrLst>
  <a:extLst>
    <a:ext uri="{05A4C25C-085E-4340-85A3-A5531E510DB2}">
      <thm15:themeFamily xmlns:thm15="http://schemas.microsoft.com/office/thememl/2012/main" name="Landbrug_og_Foedevarer.potx" id="{BADC22DE-F39C-4BB3-BE65-227B23AA4F7A}" vid="{41D7F8D0-679A-46D4-88A6-7CB6D302D3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0</TotalTime>
  <Words>4159</Words>
  <Application>Microsoft Office PowerPoint</Application>
  <PresentationFormat>Widescreen</PresentationFormat>
  <Paragraphs>484</Paragraphs>
  <Slides>35</Slides>
  <Notes>34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Söhne</vt:lpstr>
      <vt:lpstr>LFPressSerifOffc</vt:lpstr>
      <vt:lpstr>Courier New</vt:lpstr>
      <vt:lpstr>LFPressSerifOffc Black</vt:lpstr>
      <vt:lpstr>LFPressSansOffc dBold</vt:lpstr>
      <vt:lpstr>Arial</vt:lpstr>
      <vt:lpstr>LFPressSansOffc</vt:lpstr>
      <vt:lpstr>Calibri</vt:lpstr>
      <vt:lpstr>LF Press Sans</vt:lpstr>
      <vt:lpstr>Office Theme</vt:lpstr>
      <vt:lpstr>Jord og planter Afgrøder</vt:lpstr>
      <vt:lpstr>Proteinafgrøder  til foder - Oversigt</vt:lpstr>
      <vt:lpstr>Proteinafgrøder til foder Vigtigheden af proteinafgrøder </vt:lpstr>
      <vt:lpstr>Proteinafgrøder til foder Kløvergræs</vt:lpstr>
      <vt:lpstr>Proteinafgrøder til foder Bælgsæd</vt:lpstr>
      <vt:lpstr>Proteinafgrøder til foder Dyrkning af hestebønner, markært og smalbladet lupin </vt:lpstr>
      <vt:lpstr>Proteinafgrøder  til konsum - Oversigt</vt:lpstr>
      <vt:lpstr>Proteinafgrøder til konsum Flere bælgfrugter på tallerkenen</vt:lpstr>
      <vt:lpstr>Proteinafgrøder til konsum Bælgplanter egnet til konsum</vt:lpstr>
      <vt:lpstr>Proteinafgrøder til konsum Udfordringer og mulighed for afsætning</vt:lpstr>
      <vt:lpstr>Kvalitetskorn til konsum Oversigt </vt:lpstr>
      <vt:lpstr> Kvalitetskorn til konsum  Ekstra krav ved dyrkning af korn til konsum</vt:lpstr>
      <vt:lpstr>Kvalitetskorn til konsum Maltbyg og grynhavre</vt:lpstr>
      <vt:lpstr>Kvalitetskorn til konsum Brødhvede og brødrug</vt:lpstr>
      <vt:lpstr>Produktion af grovfoder – oversigt</vt:lpstr>
      <vt:lpstr>Produktion af grovfoder - sædskifte</vt:lpstr>
      <vt:lpstr>Produktion af grovfoder - kløvergræs</vt:lpstr>
      <vt:lpstr>Produktion af grovfoder  – afgræsnings- og slætstrategi</vt:lpstr>
      <vt:lpstr>Produktion af grovfoder – andre afgrøder</vt:lpstr>
      <vt:lpstr>Produktion af økologiske frø  - oversigt</vt:lpstr>
      <vt:lpstr>Produktion af økologiske frø Typer af frøafgrøder</vt:lpstr>
      <vt:lpstr>Produktion af økologiske frø Frøgræs</vt:lpstr>
      <vt:lpstr>Produktion af økologiske frø Afsætning</vt:lpstr>
      <vt:lpstr>Frugt- og bærproduktion Oversigt</vt:lpstr>
      <vt:lpstr>Frugt- og bærproduktion Arter der trives i DK</vt:lpstr>
      <vt:lpstr>Frugt- og bærproduktion Miljø og arbejdsmiljø</vt:lpstr>
      <vt:lpstr>Frugt og bærproduktion Planlægning af plantage</vt:lpstr>
      <vt:lpstr>Frugt og bærproduktion Plantning</vt:lpstr>
      <vt:lpstr>Frugt- og bærproduktion Renholdelse</vt:lpstr>
      <vt:lpstr>Frugt- og bærplantager Gødningsbehov og gødskning</vt:lpstr>
      <vt:lpstr>Frugt og bærplantager Vigtige registreringer</vt:lpstr>
      <vt:lpstr>Frugtarter, -sorter og kloner</vt:lpstr>
      <vt:lpstr>Frugt og bær Beskæring og vækstregulering</vt:lpstr>
      <vt:lpstr>Frugt og bær Høst</vt:lpstr>
      <vt:lpstr>Frugt og bær Afsætning</vt:lpstr>
    </vt:vector>
  </TitlesOfParts>
  <Company>Landbrug &amp; Fødevarer - Økologi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Jord og planter Afgrøder</dc:title>
  <dc:creator>Agnete Bech Lambertsen</dc:creator>
  <cp:lastModifiedBy>Agnete Bech Lambertsen</cp:lastModifiedBy>
  <cp:revision>2</cp:revision>
  <dcterms:created xsi:type="dcterms:W3CDTF">2024-01-22T11:57:36Z</dcterms:created>
  <dcterms:modified xsi:type="dcterms:W3CDTF">2024-01-22T12:48:08Z</dcterms:modified>
</cp:coreProperties>
</file>